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 id="2147483671" r:id="rId3"/>
  </p:sldMasterIdLst>
  <p:notesMasterIdLst>
    <p:notesMasterId r:id="rId18"/>
  </p:notesMasterIdLst>
  <p:sldIdLst>
    <p:sldId id="259" r:id="rId4"/>
    <p:sldId id="258" r:id="rId5"/>
    <p:sldId id="264" r:id="rId6"/>
    <p:sldId id="265" r:id="rId7"/>
    <p:sldId id="279" r:id="rId8"/>
    <p:sldId id="300" r:id="rId9"/>
    <p:sldId id="267" r:id="rId10"/>
    <p:sldId id="299" r:id="rId11"/>
    <p:sldId id="298" r:id="rId12"/>
    <p:sldId id="262" r:id="rId13"/>
    <p:sldId id="295" r:id="rId14"/>
    <p:sldId id="257" r:id="rId15"/>
    <p:sldId id="301" r:id="rId16"/>
    <p:sldId id="289"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35D407-EAF5-4037-AFD6-5F4940F2772B}">
  <a:tblStyle styleId="{5935D407-EAF5-4037-AFD6-5F4940F2772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3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2" name="Google Shape;28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2" name="Google Shape;29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7" name="Google Shape;60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6785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3" name="Google Shape;513;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340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52357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 Slide Layout">
  <p:cSld name="End Slide Layout">
    <p:bg>
      <p:bgPr>
        <a:blipFill rotWithShape="1">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body" idx="1"/>
          </p:nvPr>
        </p:nvSpPr>
        <p:spPr>
          <a:xfrm>
            <a:off x="0" y="3824461"/>
            <a:ext cx="9144000" cy="576063"/>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720"/>
              </a:spcBef>
              <a:spcAft>
                <a:spcPts val="0"/>
              </a:spcAft>
              <a:buClr>
                <a:schemeClr val="lt1"/>
              </a:buClr>
              <a:buSzPts val="1400"/>
              <a:buFont typeface="Arial"/>
              <a:buNone/>
              <a:defRPr sz="3600" b="1"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 name="Google Shape;15;p3"/>
          <p:cNvSpPr txBox="1">
            <a:spLocks noGrp="1"/>
          </p:cNvSpPr>
          <p:nvPr>
            <p:ph type="body" idx="2"/>
          </p:nvPr>
        </p:nvSpPr>
        <p:spPr>
          <a:xfrm>
            <a:off x="-148" y="4400525"/>
            <a:ext cx="9144000" cy="288032"/>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Basic Layout">
  <p:cSld name="3_Basic Layout">
    <p:bg>
      <p:bgPr>
        <a:blipFill rotWithShape="1">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20"/>
          <p:cNvSpPr/>
          <p:nvPr/>
        </p:nvSpPr>
        <p:spPr>
          <a:xfrm>
            <a:off x="1979712" y="195486"/>
            <a:ext cx="7164288" cy="1008112"/>
          </a:xfrm>
          <a:custGeom>
            <a:avLst/>
            <a:gdLst/>
            <a:ahLst/>
            <a:cxnLst/>
            <a:rect l="l" t="t" r="r" b="b"/>
            <a:pathLst>
              <a:path w="120000" h="120000" extrusionOk="0">
                <a:moveTo>
                  <a:pt x="8442" y="0"/>
                </a:moveTo>
                <a:lnTo>
                  <a:pt x="120000" y="0"/>
                </a:lnTo>
                <a:lnTo>
                  <a:pt x="120000" y="120000"/>
                </a:lnTo>
                <a:lnTo>
                  <a:pt x="8442" y="120000"/>
                </a:lnTo>
                <a:cubicBezTo>
                  <a:pt x="3779" y="120000"/>
                  <a:pt x="0" y="93137"/>
                  <a:pt x="0" y="60000"/>
                </a:cubicBezTo>
                <a:cubicBezTo>
                  <a:pt x="0" y="26862"/>
                  <a:pt x="3779" y="0"/>
                  <a:pt x="8442" y="0"/>
                </a:cubicBezTo>
                <a:close/>
              </a:path>
            </a:pathLst>
          </a:cu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20"/>
          <p:cNvSpPr txBox="1">
            <a:spLocks noGrp="1"/>
          </p:cNvSpPr>
          <p:nvPr>
            <p:ph type="body" idx="1"/>
          </p:nvPr>
        </p:nvSpPr>
        <p:spPr>
          <a:xfrm>
            <a:off x="2448272" y="257969"/>
            <a:ext cx="6695728" cy="576064"/>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80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1" name="Google Shape;91;p20"/>
          <p:cNvSpPr txBox="1">
            <a:spLocks noGrp="1"/>
          </p:cNvSpPr>
          <p:nvPr>
            <p:ph type="body" idx="2"/>
          </p:nvPr>
        </p:nvSpPr>
        <p:spPr>
          <a:xfrm>
            <a:off x="2448272" y="834033"/>
            <a:ext cx="6695728" cy="28803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blipFill rotWithShape="1">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4"/>
          <p:cNvSpPr txBox="1">
            <a:spLocks noGrp="1"/>
          </p:cNvSpPr>
          <p:nvPr>
            <p:ph type="body" idx="1"/>
          </p:nvPr>
        </p:nvSpPr>
        <p:spPr>
          <a:xfrm>
            <a:off x="179512" y="3723878"/>
            <a:ext cx="4176464" cy="576064"/>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720"/>
              </a:spcBef>
              <a:spcAft>
                <a:spcPts val="0"/>
              </a:spcAft>
              <a:buClr>
                <a:schemeClr val="lt1"/>
              </a:buClr>
              <a:buSzPts val="1400"/>
              <a:buFont typeface="Arial"/>
              <a:buNone/>
              <a:defRPr sz="36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9" name="Google Shape;109;p24"/>
          <p:cNvSpPr txBox="1">
            <a:spLocks noGrp="1"/>
          </p:cNvSpPr>
          <p:nvPr>
            <p:ph type="body" idx="2"/>
          </p:nvPr>
        </p:nvSpPr>
        <p:spPr>
          <a:xfrm>
            <a:off x="179512" y="4299942"/>
            <a:ext cx="4176464" cy="28803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rotWithShape="1">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p:nvPr/>
        </p:nvSpPr>
        <p:spPr>
          <a:xfrm>
            <a:off x="1979712" y="195486"/>
            <a:ext cx="7164288" cy="1008112"/>
          </a:xfrm>
          <a:custGeom>
            <a:avLst/>
            <a:gdLst/>
            <a:ahLst/>
            <a:cxnLst/>
            <a:rect l="l" t="t" r="r" b="b"/>
            <a:pathLst>
              <a:path w="120000" h="120000" extrusionOk="0">
                <a:moveTo>
                  <a:pt x="8442" y="0"/>
                </a:moveTo>
                <a:lnTo>
                  <a:pt x="120000" y="0"/>
                </a:lnTo>
                <a:lnTo>
                  <a:pt x="120000" y="120000"/>
                </a:lnTo>
                <a:lnTo>
                  <a:pt x="8442" y="120000"/>
                </a:lnTo>
                <a:cubicBezTo>
                  <a:pt x="3779" y="120000"/>
                  <a:pt x="0" y="93137"/>
                  <a:pt x="0" y="60000"/>
                </a:cubicBezTo>
                <a:cubicBezTo>
                  <a:pt x="0" y="26862"/>
                  <a:pt x="3779" y="0"/>
                  <a:pt x="8442" y="0"/>
                </a:cubicBezTo>
                <a:close/>
              </a:path>
            </a:pathLst>
          </a:cu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 name="Google Shape;19;p5"/>
          <p:cNvSpPr txBox="1">
            <a:spLocks noGrp="1"/>
          </p:cNvSpPr>
          <p:nvPr>
            <p:ph type="body" idx="1"/>
          </p:nvPr>
        </p:nvSpPr>
        <p:spPr>
          <a:xfrm>
            <a:off x="2448272" y="257969"/>
            <a:ext cx="6695728" cy="576064"/>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80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 name="Google Shape;20;p5"/>
          <p:cNvSpPr txBox="1">
            <a:spLocks noGrp="1"/>
          </p:cNvSpPr>
          <p:nvPr>
            <p:ph type="body" idx="2"/>
          </p:nvPr>
        </p:nvSpPr>
        <p:spPr>
          <a:xfrm>
            <a:off x="2448272" y="834033"/>
            <a:ext cx="6695728" cy="288032"/>
          </a:xfrm>
          <a:prstGeom prst="rect">
            <a:avLst/>
          </a:prstGeom>
          <a:noFill/>
          <a:ln>
            <a:noFill/>
          </a:ln>
        </p:spPr>
        <p:txBody>
          <a:bodyPr spcFirstLastPara="1" wrap="square" lIns="91425" tIns="91425" rIns="91425" bIns="91425" anchor="ctr" anchorCtr="0">
            <a:noAutofit/>
          </a:bodyPr>
          <a:lstStyle>
            <a:lvl1pPr marL="457200" marR="0" lvl="0" indent="-228600"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rotWithShape="1">
          <a:blip r:embed="rId2">
            <a:alphaModFix/>
          </a:blip>
          <a:stretch>
            <a:fillRect/>
          </a:stretch>
        </a:blipFill>
        <a:effectLst/>
      </p:bgPr>
    </p:bg>
    <p:spTree>
      <p:nvGrpSpPr>
        <p:cNvPr id="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_Basic Layout">
  <p:cSld name="4_Basic Layout">
    <p:bg>
      <p:bgPr>
        <a:blipFill rotWithShape="1">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7" descr="G:\002-KIMS BUSINESS\007-02-Googleslidesppt\02-GSppt-Contents-Kim\20170309\01-Composition with vintage old hardback books\bg-02.jpg"/>
          <p:cNvPicPr preferRelativeResize="0"/>
          <p:nvPr/>
        </p:nvPicPr>
        <p:blipFill rotWithShape="1">
          <a:blip r:embed="rId3">
            <a:alphaModFix/>
          </a:blip>
          <a:srcRect b="81543"/>
          <a:stretch/>
        </p:blipFill>
        <p:spPr>
          <a:xfrm>
            <a:off x="0" y="0"/>
            <a:ext cx="9144000" cy="1080655"/>
          </a:xfrm>
          <a:prstGeom prst="rect">
            <a:avLst/>
          </a:prstGeom>
          <a:noFill/>
          <a:ln>
            <a:noFill/>
          </a:ln>
        </p:spPr>
      </p:pic>
      <p:sp>
        <p:nvSpPr>
          <p:cNvPr id="24" name="Google Shape;24;p7"/>
          <p:cNvSpPr txBox="1">
            <a:spLocks noGrp="1"/>
          </p:cNvSpPr>
          <p:nvPr>
            <p:ph type="body" idx="1"/>
          </p:nvPr>
        </p:nvSpPr>
        <p:spPr>
          <a:xfrm>
            <a:off x="0" y="119286"/>
            <a:ext cx="9144000" cy="576064"/>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80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 name="Google Shape;25;p7"/>
          <p:cNvSpPr txBox="1">
            <a:spLocks noGrp="1"/>
          </p:cNvSpPr>
          <p:nvPr>
            <p:ph type="body" idx="2"/>
          </p:nvPr>
        </p:nvSpPr>
        <p:spPr>
          <a:xfrm>
            <a:off x="0" y="695350"/>
            <a:ext cx="9144000" cy="288032"/>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Google Shape;26;p7"/>
          <p:cNvSpPr>
            <a:spLocks noGrp="1"/>
          </p:cNvSpPr>
          <p:nvPr>
            <p:ph type="pic" idx="3"/>
          </p:nvPr>
        </p:nvSpPr>
        <p:spPr>
          <a:xfrm>
            <a:off x="683568" y="1491630"/>
            <a:ext cx="2411840" cy="1793419"/>
          </a:xfrm>
          <a:prstGeom prst="rect">
            <a:avLst/>
          </a:prstGeom>
          <a:solidFill>
            <a:srgbClr val="F2F2F2"/>
          </a:solidFill>
          <a:ln w="38100" cap="flat" cmpd="sng">
            <a:solidFill>
              <a:srgbClr val="797B4F"/>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7" name="Google Shape;27;p7"/>
          <p:cNvSpPr>
            <a:spLocks noGrp="1"/>
          </p:cNvSpPr>
          <p:nvPr>
            <p:ph type="pic" idx="4"/>
          </p:nvPr>
        </p:nvSpPr>
        <p:spPr>
          <a:xfrm>
            <a:off x="3366080" y="1491630"/>
            <a:ext cx="2411840" cy="1793419"/>
          </a:xfrm>
          <a:prstGeom prst="rect">
            <a:avLst/>
          </a:prstGeom>
          <a:solidFill>
            <a:srgbClr val="F2F2F2"/>
          </a:solidFill>
          <a:ln w="38100" cap="flat" cmpd="sng">
            <a:solidFill>
              <a:srgbClr val="797B4F"/>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28" name="Google Shape;28;p7"/>
          <p:cNvSpPr>
            <a:spLocks noGrp="1"/>
          </p:cNvSpPr>
          <p:nvPr>
            <p:ph type="pic" idx="5"/>
          </p:nvPr>
        </p:nvSpPr>
        <p:spPr>
          <a:xfrm>
            <a:off x="6048592" y="1491630"/>
            <a:ext cx="2411840" cy="1793419"/>
          </a:xfrm>
          <a:prstGeom prst="rect">
            <a:avLst/>
          </a:prstGeom>
          <a:solidFill>
            <a:srgbClr val="F2F2F2"/>
          </a:solidFill>
          <a:ln w="38100" cap="flat" cmpd="sng">
            <a:solidFill>
              <a:srgbClr val="797B4F"/>
            </a:solidFill>
            <a:prstDash val="solid"/>
            <a:round/>
            <a:headEnd type="none" w="sm" len="sm"/>
            <a:tailEnd type="none" w="sm" len="sm"/>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 name="Shape 33"/>
        <p:cNvGrpSpPr/>
        <p:nvPr/>
      </p:nvGrpSpPr>
      <p:grpSpPr>
        <a:xfrm>
          <a:off x="0" y="0"/>
          <a:ext cx="0" cy="0"/>
          <a:chOff x="0" y="0"/>
          <a:chExt cx="0" cy="0"/>
        </a:xfrm>
      </p:grpSpPr>
      <p:sp>
        <p:nvSpPr>
          <p:cNvPr id="34" name="Google Shape;34;p9"/>
          <p:cNvSpPr>
            <a:spLocks noGrp="1"/>
          </p:cNvSpPr>
          <p:nvPr>
            <p:ph type="pic" idx="2"/>
          </p:nvPr>
        </p:nvSpPr>
        <p:spPr>
          <a:xfrm>
            <a:off x="0" y="-1"/>
            <a:ext cx="9144000" cy="5143499"/>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rotWithShape="1">
          <a:blip r:embed="rId2">
            <a:alphaModFix/>
          </a:blip>
          <a:stretch>
            <a:fillRect/>
          </a:stretch>
        </a:blipFill>
        <a:effectLst/>
      </p:bgPr>
    </p:bg>
    <p:spTree>
      <p:nvGrpSpPr>
        <p:cNvPr id="1" name="Shape 35"/>
        <p:cNvGrpSpPr/>
        <p:nvPr/>
      </p:nvGrpSpPr>
      <p:grpSpPr>
        <a:xfrm>
          <a:off x="0" y="0"/>
          <a:ext cx="0" cy="0"/>
          <a:chOff x="0" y="0"/>
          <a:chExt cx="0" cy="0"/>
        </a:xfrm>
      </p:grpSpPr>
      <p:pic>
        <p:nvPicPr>
          <p:cNvPr id="36" name="Google Shape;36;p10" descr="G:\002-KIMS BUSINESS\007-02-Googleslidesppt\02-GSppt-Contents-Kim\20170309\01-Composition with vintage old hardback books\bg-02.jpg"/>
          <p:cNvPicPr preferRelativeResize="0"/>
          <p:nvPr/>
        </p:nvPicPr>
        <p:blipFill rotWithShape="1">
          <a:blip r:embed="rId3">
            <a:alphaModFix/>
          </a:blip>
          <a:srcRect b="81543"/>
          <a:stretch/>
        </p:blipFill>
        <p:spPr>
          <a:xfrm>
            <a:off x="0" y="0"/>
            <a:ext cx="9144000" cy="1080655"/>
          </a:xfrm>
          <a:prstGeom prst="rect">
            <a:avLst/>
          </a:prstGeom>
          <a:noFill/>
          <a:ln>
            <a:noFill/>
          </a:ln>
        </p:spPr>
      </p:pic>
      <p:sp>
        <p:nvSpPr>
          <p:cNvPr id="37" name="Google Shape;37;p10"/>
          <p:cNvSpPr txBox="1">
            <a:spLocks noGrp="1"/>
          </p:cNvSpPr>
          <p:nvPr>
            <p:ph type="body" idx="1"/>
          </p:nvPr>
        </p:nvSpPr>
        <p:spPr>
          <a:xfrm>
            <a:off x="0" y="111603"/>
            <a:ext cx="9144000" cy="576064"/>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800"/>
              </a:spcBef>
              <a:spcAft>
                <a:spcPts val="0"/>
              </a:spcAft>
              <a:buClr>
                <a:schemeClr val="lt1"/>
              </a:buClr>
              <a:buSzPts val="1400"/>
              <a:buFont typeface="Arial"/>
              <a:buNone/>
              <a:defRPr sz="40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8" name="Google Shape;38;p10"/>
          <p:cNvSpPr txBox="1">
            <a:spLocks noGrp="1"/>
          </p:cNvSpPr>
          <p:nvPr>
            <p:ph type="body" idx="2"/>
          </p:nvPr>
        </p:nvSpPr>
        <p:spPr>
          <a:xfrm>
            <a:off x="0" y="687667"/>
            <a:ext cx="9144000" cy="288032"/>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Basic Layout">
  <p:cSld name="6_Basic Layout">
    <p:bg>
      <p:bgPr>
        <a:blipFill rotWithShape="1">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p:nvPr/>
        </p:nvSpPr>
        <p:spPr>
          <a:xfrm>
            <a:off x="0" y="0"/>
            <a:ext cx="9144000" cy="5143500"/>
          </a:xfrm>
          <a:prstGeom prst="rect">
            <a:avLst/>
          </a:prstGeom>
          <a:solidFill>
            <a:schemeClr val="l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 name="Google Shape;46;p12"/>
          <p:cNvSpPr>
            <a:spLocks noGrp="1"/>
          </p:cNvSpPr>
          <p:nvPr>
            <p:ph type="pic" idx="2"/>
          </p:nvPr>
        </p:nvSpPr>
        <p:spPr>
          <a:xfrm>
            <a:off x="3042661" y="499869"/>
            <a:ext cx="2520000" cy="2520000"/>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7" name="Google Shape;47;p12"/>
          <p:cNvSpPr>
            <a:spLocks noGrp="1"/>
          </p:cNvSpPr>
          <p:nvPr>
            <p:ph type="pic" idx="3"/>
          </p:nvPr>
        </p:nvSpPr>
        <p:spPr>
          <a:xfrm>
            <a:off x="3897690" y="3119977"/>
            <a:ext cx="1664971" cy="1664971"/>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8" name="Google Shape;48;p12"/>
          <p:cNvSpPr>
            <a:spLocks noGrp="1"/>
          </p:cNvSpPr>
          <p:nvPr>
            <p:ph type="pic" idx="4"/>
          </p:nvPr>
        </p:nvSpPr>
        <p:spPr>
          <a:xfrm>
            <a:off x="5690958" y="1354898"/>
            <a:ext cx="1664971" cy="1664971"/>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Basic Layout">
  <p:cSld name="5_Basic Layout">
    <p:bg>
      <p:bgPr>
        <a:blipFill rotWithShape="1">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a:spLocks noGrp="1"/>
          </p:cNvSpPr>
          <p:nvPr>
            <p:ph type="pic" idx="2"/>
          </p:nvPr>
        </p:nvSpPr>
        <p:spPr>
          <a:xfrm>
            <a:off x="0" y="267494"/>
            <a:ext cx="2339752" cy="4608512"/>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65" name="Google Shape;65;p15"/>
          <p:cNvSpPr>
            <a:spLocks noGrp="1"/>
          </p:cNvSpPr>
          <p:nvPr>
            <p:ph type="pic" idx="3"/>
          </p:nvPr>
        </p:nvSpPr>
        <p:spPr>
          <a:xfrm>
            <a:off x="4895528" y="267494"/>
            <a:ext cx="4248472" cy="4608512"/>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 name="Shape 71"/>
        <p:cNvGrpSpPr/>
        <p:nvPr/>
      </p:nvGrpSpPr>
      <p:grpSpPr>
        <a:xfrm>
          <a:off x="0" y="0"/>
          <a:ext cx="0" cy="0"/>
          <a:chOff x="0" y="0"/>
          <a:chExt cx="0" cy="0"/>
        </a:xfrm>
      </p:grpSpPr>
      <p:sp>
        <p:nvSpPr>
          <p:cNvPr id="72" name="Google Shape;72;p17"/>
          <p:cNvSpPr txBox="1">
            <a:spLocks noGrp="1"/>
          </p:cNvSpPr>
          <p:nvPr>
            <p:ph type="body" idx="1"/>
          </p:nvPr>
        </p:nvSpPr>
        <p:spPr>
          <a:xfrm>
            <a:off x="0" y="181632"/>
            <a:ext cx="9144000" cy="576064"/>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800"/>
              </a:spcBef>
              <a:spcAft>
                <a:spcPts val="0"/>
              </a:spcAft>
              <a:buClr>
                <a:schemeClr val="dk1"/>
              </a:buClr>
              <a:buSzPts val="1400"/>
              <a:buFont typeface="Arial"/>
              <a:buNone/>
              <a:defRPr sz="40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73" name="Google Shape;73;p17"/>
          <p:cNvSpPr txBox="1">
            <a:spLocks noGrp="1"/>
          </p:cNvSpPr>
          <p:nvPr>
            <p:ph type="body" idx="2"/>
          </p:nvPr>
        </p:nvSpPr>
        <p:spPr>
          <a:xfrm>
            <a:off x="0" y="757696"/>
            <a:ext cx="9144000" cy="288032"/>
          </a:xfrm>
          <a:prstGeom prst="rect">
            <a:avLst/>
          </a:prstGeom>
          <a:noFill/>
          <a:ln>
            <a:noFill/>
          </a:ln>
        </p:spPr>
        <p:txBody>
          <a:bodyPr spcFirstLastPara="1" wrap="square" lIns="91425" tIns="91425" rIns="91425" bIns="91425" anchor="ctr" anchorCtr="0">
            <a:noAutofit/>
          </a:bodyPr>
          <a:lstStyle>
            <a:lvl1pPr marL="457200" marR="0" lvl="0" indent="-228600" algn="ctr" rtl="0">
              <a:spcBef>
                <a:spcPts val="28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74" name="Google Shape;74;p17" descr="D:\Fullppt\005-PNG이미지\모니터.png"/>
          <p:cNvPicPr preferRelativeResize="0"/>
          <p:nvPr/>
        </p:nvPicPr>
        <p:blipFill rotWithShape="1">
          <a:blip r:embed="rId2">
            <a:alphaModFix/>
          </a:blip>
          <a:srcRect/>
          <a:stretch/>
        </p:blipFill>
        <p:spPr>
          <a:xfrm>
            <a:off x="5603626" y="1746311"/>
            <a:ext cx="2040674" cy="2034703"/>
          </a:xfrm>
          <a:prstGeom prst="rect">
            <a:avLst/>
          </a:prstGeom>
          <a:noFill/>
          <a:ln>
            <a:noFill/>
          </a:ln>
        </p:spPr>
      </p:pic>
      <p:pic>
        <p:nvPicPr>
          <p:cNvPr id="75" name="Google Shape;75;p17" descr="D:\Fullppt\005-PNG이미지\모니터.png"/>
          <p:cNvPicPr preferRelativeResize="0"/>
          <p:nvPr/>
        </p:nvPicPr>
        <p:blipFill rotWithShape="1">
          <a:blip r:embed="rId2">
            <a:alphaModFix/>
          </a:blip>
          <a:srcRect/>
          <a:stretch/>
        </p:blipFill>
        <p:spPr>
          <a:xfrm>
            <a:off x="1475656" y="1746311"/>
            <a:ext cx="2040674" cy="2034703"/>
          </a:xfrm>
          <a:prstGeom prst="rect">
            <a:avLst/>
          </a:prstGeom>
          <a:noFill/>
          <a:ln>
            <a:noFill/>
          </a:ln>
        </p:spPr>
      </p:pic>
      <p:sp>
        <p:nvSpPr>
          <p:cNvPr id="76" name="Google Shape;76;p17"/>
          <p:cNvSpPr>
            <a:spLocks noGrp="1"/>
          </p:cNvSpPr>
          <p:nvPr>
            <p:ph type="pic" idx="3"/>
          </p:nvPr>
        </p:nvSpPr>
        <p:spPr>
          <a:xfrm>
            <a:off x="1562589" y="1828178"/>
            <a:ext cx="1874748" cy="1273225"/>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77" name="Google Shape;77;p17"/>
          <p:cNvSpPr>
            <a:spLocks noGrp="1"/>
          </p:cNvSpPr>
          <p:nvPr>
            <p:ph type="pic" idx="4"/>
          </p:nvPr>
        </p:nvSpPr>
        <p:spPr>
          <a:xfrm>
            <a:off x="3386602" y="1347614"/>
            <a:ext cx="2346784" cy="1605795"/>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78" name="Google Shape;78;p17"/>
          <p:cNvSpPr>
            <a:spLocks noGrp="1"/>
          </p:cNvSpPr>
          <p:nvPr>
            <p:ph type="pic" idx="5"/>
          </p:nvPr>
        </p:nvSpPr>
        <p:spPr>
          <a:xfrm>
            <a:off x="5653111" y="1828178"/>
            <a:ext cx="1874748" cy="1273225"/>
          </a:xfrm>
          <a:prstGeom prst="rect">
            <a:avLst/>
          </a:prstGeom>
          <a:solidFill>
            <a:srgbClr val="F2F2F2"/>
          </a:solidFill>
          <a:ln>
            <a:noFill/>
          </a:ln>
        </p:spPr>
        <p:txBody>
          <a:bodyPr spcFirstLastPara="1" wrap="square" lIns="91425" tIns="91425" rIns="91425" bIns="91425" anchor="ctr" anchorCtr="0">
            <a:noAutofit/>
          </a:bodyPr>
          <a:lstStyle>
            <a:lvl1pPr marL="0" marR="0" lvl="0" indent="0" algn="ctr" rtl="0">
              <a:spcBef>
                <a:spcPts val="240"/>
              </a:spcBef>
              <a:spcAft>
                <a:spcPts val="0"/>
              </a:spcAft>
              <a:buClr>
                <a:schemeClr val="dk1"/>
              </a:buClr>
              <a:buSzPts val="1400"/>
              <a:buFont typeface="Arial"/>
              <a:buNone/>
              <a:defRPr sz="1200" b="0" i="0" u="none" strike="noStrike" cap="none">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7" r:id="rId6"/>
    <p:sldLayoutId id="2147483660" r:id="rId7"/>
    <p:sldLayoutId id="2147483662" r:id="rId8"/>
    <p:sldLayoutId id="2147483665"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11.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googleslidesppt.com/frequently-asked-ques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hyperlink" Target="https://creativecommons.org/licenses/by/4.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extLst>
              <a:ext uri="{BEBA8EAE-BF5A-486C-A8C5-ECC9F3942E4B}">
                <a14:imgProps xmlns:a14="http://schemas.microsoft.com/office/drawing/2010/main">
                  <a14:imgLayer r:embed="rId4">
                    <a14:imgEffect>
                      <a14:sharpenSoften amount="-100000"/>
                    </a14:imgEffect>
                  </a14:imgLayer>
                </a14:imgProps>
              </a:ext>
            </a:extLst>
          </a:blip>
          <a:stretch>
            <a:fillRect/>
          </a:stretch>
        </a:blipFill>
        <a:effectLst/>
      </p:bgPr>
    </p:bg>
    <p:spTree>
      <p:nvGrpSpPr>
        <p:cNvPr id="1" name="Shape 188"/>
        <p:cNvGrpSpPr/>
        <p:nvPr/>
      </p:nvGrpSpPr>
      <p:grpSpPr>
        <a:xfrm>
          <a:off x="0" y="0"/>
          <a:ext cx="0" cy="0"/>
          <a:chOff x="0" y="0"/>
          <a:chExt cx="0" cy="0"/>
        </a:xfrm>
      </p:grpSpPr>
      <p:sp>
        <p:nvSpPr>
          <p:cNvPr id="3" name="Rectangle 2"/>
          <p:cNvSpPr/>
          <p:nvPr/>
        </p:nvSpPr>
        <p:spPr>
          <a:xfrm rot="4032220">
            <a:off x="-1859648" y="790384"/>
            <a:ext cx="6560702" cy="4354847"/>
          </a:xfrm>
          <a:custGeom>
            <a:avLst/>
            <a:gdLst>
              <a:gd name="connsiteX0" fmla="*/ 0 w 7184269"/>
              <a:gd name="connsiteY0" fmla="*/ 0 h 4952114"/>
              <a:gd name="connsiteX1" fmla="*/ 7184269 w 7184269"/>
              <a:gd name="connsiteY1" fmla="*/ 0 h 4952114"/>
              <a:gd name="connsiteX2" fmla="*/ 7184269 w 7184269"/>
              <a:gd name="connsiteY2" fmla="*/ 4952114 h 4952114"/>
              <a:gd name="connsiteX3" fmla="*/ 0 w 7184269"/>
              <a:gd name="connsiteY3" fmla="*/ 4952114 h 4952114"/>
              <a:gd name="connsiteX4" fmla="*/ 0 w 7184269"/>
              <a:gd name="connsiteY4" fmla="*/ 0 h 4952114"/>
              <a:gd name="connsiteX0" fmla="*/ 1545621 w 7184269"/>
              <a:gd name="connsiteY0" fmla="*/ 0 h 4991314"/>
              <a:gd name="connsiteX1" fmla="*/ 7184269 w 7184269"/>
              <a:gd name="connsiteY1" fmla="*/ 39200 h 4991314"/>
              <a:gd name="connsiteX2" fmla="*/ 7184269 w 7184269"/>
              <a:gd name="connsiteY2" fmla="*/ 4991314 h 4991314"/>
              <a:gd name="connsiteX3" fmla="*/ 0 w 7184269"/>
              <a:gd name="connsiteY3" fmla="*/ 4991314 h 4991314"/>
              <a:gd name="connsiteX4" fmla="*/ 1545621 w 7184269"/>
              <a:gd name="connsiteY4" fmla="*/ 0 h 4991314"/>
              <a:gd name="connsiteX0" fmla="*/ 922054 w 6560702"/>
              <a:gd name="connsiteY0" fmla="*/ 0 h 4991314"/>
              <a:gd name="connsiteX1" fmla="*/ 6560702 w 6560702"/>
              <a:gd name="connsiteY1" fmla="*/ 39200 h 4991314"/>
              <a:gd name="connsiteX2" fmla="*/ 6560702 w 6560702"/>
              <a:gd name="connsiteY2" fmla="*/ 4991314 h 4991314"/>
              <a:gd name="connsiteX3" fmla="*/ 0 w 6560702"/>
              <a:gd name="connsiteY3" fmla="*/ 2360415 h 4991314"/>
              <a:gd name="connsiteX4" fmla="*/ 922054 w 6560702"/>
              <a:gd name="connsiteY4" fmla="*/ 0 h 4991314"/>
              <a:gd name="connsiteX0" fmla="*/ 922054 w 6560702"/>
              <a:gd name="connsiteY0" fmla="*/ 0 h 4354847"/>
              <a:gd name="connsiteX1" fmla="*/ 6560702 w 6560702"/>
              <a:gd name="connsiteY1" fmla="*/ 39200 h 4354847"/>
              <a:gd name="connsiteX2" fmla="*/ 4816893 w 6560702"/>
              <a:gd name="connsiteY2" fmla="*/ 4354847 h 4354847"/>
              <a:gd name="connsiteX3" fmla="*/ 0 w 6560702"/>
              <a:gd name="connsiteY3" fmla="*/ 2360415 h 4354847"/>
              <a:gd name="connsiteX4" fmla="*/ 922054 w 6560702"/>
              <a:gd name="connsiteY4" fmla="*/ 0 h 4354847"/>
              <a:gd name="connsiteX0" fmla="*/ 922054 w 6560702"/>
              <a:gd name="connsiteY0" fmla="*/ 0 h 4354847"/>
              <a:gd name="connsiteX1" fmla="*/ 6560702 w 6560702"/>
              <a:gd name="connsiteY1" fmla="*/ 39200 h 4354847"/>
              <a:gd name="connsiteX2" fmla="*/ 4816893 w 6560702"/>
              <a:gd name="connsiteY2" fmla="*/ 4354847 h 4354847"/>
              <a:gd name="connsiteX3" fmla="*/ 0 w 6560702"/>
              <a:gd name="connsiteY3" fmla="*/ 2360415 h 4354847"/>
              <a:gd name="connsiteX4" fmla="*/ 922054 w 6560702"/>
              <a:gd name="connsiteY4" fmla="*/ 0 h 43548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702" h="4354847">
                <a:moveTo>
                  <a:pt x="922054" y="0"/>
                </a:moveTo>
                <a:lnTo>
                  <a:pt x="6560702" y="39200"/>
                </a:lnTo>
                <a:lnTo>
                  <a:pt x="4816893" y="4354847"/>
                </a:lnTo>
                <a:lnTo>
                  <a:pt x="0" y="2360415"/>
                </a:lnTo>
                <a:lnTo>
                  <a:pt x="922054" y="0"/>
                </a:lnTo>
                <a:close/>
              </a:path>
            </a:pathLst>
          </a:custGeom>
          <a:solidFill>
            <a:schemeClr val="tx1"/>
          </a:solidFill>
          <a:ln>
            <a:solidFill>
              <a:schemeClr val="tx1">
                <a:lumMod val="65000"/>
                <a:lumOff val="35000"/>
              </a:schemeClr>
            </a:solidFill>
          </a:ln>
          <a:effectLst>
            <a:reflection blurRad="990600" stA="30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4032220">
            <a:off x="-1872330" y="793668"/>
            <a:ext cx="6582251" cy="4326512"/>
          </a:xfrm>
          <a:custGeom>
            <a:avLst/>
            <a:gdLst>
              <a:gd name="connsiteX0" fmla="*/ 0 w 7184269"/>
              <a:gd name="connsiteY0" fmla="*/ 0 h 4952114"/>
              <a:gd name="connsiteX1" fmla="*/ 7184269 w 7184269"/>
              <a:gd name="connsiteY1" fmla="*/ 0 h 4952114"/>
              <a:gd name="connsiteX2" fmla="*/ 7184269 w 7184269"/>
              <a:gd name="connsiteY2" fmla="*/ 4952114 h 4952114"/>
              <a:gd name="connsiteX3" fmla="*/ 0 w 7184269"/>
              <a:gd name="connsiteY3" fmla="*/ 4952114 h 4952114"/>
              <a:gd name="connsiteX4" fmla="*/ 0 w 7184269"/>
              <a:gd name="connsiteY4" fmla="*/ 0 h 4952114"/>
              <a:gd name="connsiteX0" fmla="*/ 1540700 w 7184269"/>
              <a:gd name="connsiteY0" fmla="*/ 0 h 4979607"/>
              <a:gd name="connsiteX1" fmla="*/ 7184269 w 7184269"/>
              <a:gd name="connsiteY1" fmla="*/ 27493 h 4979607"/>
              <a:gd name="connsiteX2" fmla="*/ 7184269 w 7184269"/>
              <a:gd name="connsiteY2" fmla="*/ 4979607 h 4979607"/>
              <a:gd name="connsiteX3" fmla="*/ 0 w 7184269"/>
              <a:gd name="connsiteY3" fmla="*/ 4979607 h 4979607"/>
              <a:gd name="connsiteX4" fmla="*/ 1540700 w 7184269"/>
              <a:gd name="connsiteY4" fmla="*/ 0 h 4979607"/>
              <a:gd name="connsiteX0" fmla="*/ 938682 w 6582251"/>
              <a:gd name="connsiteY0" fmla="*/ 0 h 4979607"/>
              <a:gd name="connsiteX1" fmla="*/ 6582251 w 6582251"/>
              <a:gd name="connsiteY1" fmla="*/ 27493 h 4979607"/>
              <a:gd name="connsiteX2" fmla="*/ 6582251 w 6582251"/>
              <a:gd name="connsiteY2" fmla="*/ 4979607 h 4979607"/>
              <a:gd name="connsiteX3" fmla="*/ 0 w 6582251"/>
              <a:gd name="connsiteY3" fmla="*/ 2367202 h 4979607"/>
              <a:gd name="connsiteX4" fmla="*/ 938682 w 6582251"/>
              <a:gd name="connsiteY4" fmla="*/ 0 h 4979607"/>
              <a:gd name="connsiteX0" fmla="*/ 938682 w 6582251"/>
              <a:gd name="connsiteY0" fmla="*/ 0 h 4827065"/>
              <a:gd name="connsiteX1" fmla="*/ 6582251 w 6582251"/>
              <a:gd name="connsiteY1" fmla="*/ 27493 h 4827065"/>
              <a:gd name="connsiteX2" fmla="*/ 6219303 w 6582251"/>
              <a:gd name="connsiteY2" fmla="*/ 4827065 h 4827065"/>
              <a:gd name="connsiteX3" fmla="*/ 0 w 6582251"/>
              <a:gd name="connsiteY3" fmla="*/ 2367202 h 4827065"/>
              <a:gd name="connsiteX4" fmla="*/ 938682 w 6582251"/>
              <a:gd name="connsiteY4" fmla="*/ 0 h 4827065"/>
              <a:gd name="connsiteX0" fmla="*/ 938682 w 6582251"/>
              <a:gd name="connsiteY0" fmla="*/ 0 h 4326512"/>
              <a:gd name="connsiteX1" fmla="*/ 6582251 w 6582251"/>
              <a:gd name="connsiteY1" fmla="*/ 27493 h 4326512"/>
              <a:gd name="connsiteX2" fmla="*/ 4831654 w 6582251"/>
              <a:gd name="connsiteY2" fmla="*/ 4326512 h 4326512"/>
              <a:gd name="connsiteX3" fmla="*/ 0 w 6582251"/>
              <a:gd name="connsiteY3" fmla="*/ 2367202 h 4326512"/>
              <a:gd name="connsiteX4" fmla="*/ 938682 w 6582251"/>
              <a:gd name="connsiteY4" fmla="*/ 0 h 4326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2251" h="4326512">
                <a:moveTo>
                  <a:pt x="938682" y="0"/>
                </a:moveTo>
                <a:lnTo>
                  <a:pt x="6582251" y="27493"/>
                </a:lnTo>
                <a:lnTo>
                  <a:pt x="4831654" y="4326512"/>
                </a:lnTo>
                <a:lnTo>
                  <a:pt x="0" y="2367202"/>
                </a:lnTo>
                <a:lnTo>
                  <a:pt x="938682" y="0"/>
                </a:lnTo>
                <a:close/>
              </a:path>
            </a:pathLst>
          </a:custGeom>
          <a:solidFill>
            <a:schemeClr val="bg2">
              <a:lumMod val="75000"/>
              <a:alpha val="45000"/>
            </a:schemeClr>
          </a:solidFill>
          <a:ln>
            <a:solidFill>
              <a:schemeClr val="bg2">
                <a:lumMod val="50000"/>
              </a:schemeClr>
            </a:solidFill>
          </a:ln>
          <a:effectLst>
            <a:outerShdw blurRad="50800" dist="38100" dir="2700000" algn="tl" rotWithShape="0">
              <a:prstClr val="black">
                <a:alpha val="40000"/>
              </a:prstClr>
            </a:outerShdw>
            <a:reflection blurRad="990600" stA="30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Google Shape;189;p28"/>
          <p:cNvSpPr txBox="1">
            <a:spLocks noGrp="1"/>
          </p:cNvSpPr>
          <p:nvPr>
            <p:ph type="body" idx="1"/>
          </p:nvPr>
        </p:nvSpPr>
        <p:spPr>
          <a:xfrm>
            <a:off x="5521078" y="1079802"/>
            <a:ext cx="3622922" cy="6400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Font typeface="Arial"/>
              <a:buNone/>
            </a:pPr>
            <a:r>
              <a:rPr lang="en-US" sz="5400" i="0" u="none" dirty="0" smtClean="0">
                <a:ln>
                  <a:solidFill>
                    <a:schemeClr val="bg2">
                      <a:lumMod val="50000"/>
                    </a:schemeClr>
                  </a:solidFill>
                </a:ln>
                <a:solidFill>
                  <a:schemeClr val="bg2">
                    <a:lumMod val="75000"/>
                  </a:schemeClr>
                </a:solidFill>
                <a:effectLst>
                  <a:outerShdw blurRad="38100" dist="38100" dir="2700000" algn="tl">
                    <a:srgbClr val="000000">
                      <a:alpha val="43137"/>
                    </a:srgbClr>
                  </a:outerShdw>
                  <a:reflection blurRad="6350" stA="60000" endA="900" endPos="60000" dist="29997" dir="5400000" sy="-100000" algn="bl" rotWithShape="0"/>
                </a:effectLst>
                <a:latin typeface="Adobe Hebrew" panose="02040503050201020203" pitchFamily="18" charset="-79"/>
                <a:cs typeface="Adobe Hebrew" panose="02040503050201020203" pitchFamily="18" charset="-79"/>
                <a:sym typeface="Arial"/>
              </a:rPr>
              <a:t>Scrap-Vend</a:t>
            </a:r>
            <a:endParaRPr sz="4000" b="0" i="0" u="none" cap="none" dirty="0">
              <a:ln>
                <a:solidFill>
                  <a:schemeClr val="bg2">
                    <a:lumMod val="50000"/>
                  </a:schemeClr>
                </a:solidFill>
              </a:ln>
              <a:solidFill>
                <a:schemeClr val="bg2">
                  <a:lumMod val="75000"/>
                </a:schemeClr>
              </a:solidFill>
              <a:effectLst>
                <a:outerShdw blurRad="38100" dist="38100" dir="2700000" algn="tl">
                  <a:srgbClr val="000000">
                    <a:alpha val="43137"/>
                  </a:srgbClr>
                </a:outerShdw>
                <a:reflection blurRad="6350" stA="60000" endA="900" endPos="60000" dist="29997" dir="5400000" sy="-100000" algn="bl" rotWithShape="0"/>
              </a:effectLst>
              <a:latin typeface="Adobe Hebrew" panose="02040503050201020203" pitchFamily="18" charset="-79"/>
              <a:cs typeface="Adobe Hebrew" panose="02040503050201020203" pitchFamily="18" charset="-79"/>
              <a:sym typeface="Arial"/>
            </a:endParaRPr>
          </a:p>
        </p:txBody>
      </p:sp>
      <p:sp>
        <p:nvSpPr>
          <p:cNvPr id="190" name="Google Shape;190;p28"/>
          <p:cNvSpPr txBox="1">
            <a:spLocks noGrp="1"/>
          </p:cNvSpPr>
          <p:nvPr>
            <p:ph type="body" idx="2"/>
          </p:nvPr>
        </p:nvSpPr>
        <p:spPr>
          <a:xfrm>
            <a:off x="346734" y="3162300"/>
            <a:ext cx="4176464" cy="198120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Font typeface="Arial"/>
              <a:buNone/>
            </a:pPr>
            <a:r>
              <a:rPr lang="en-US" sz="1600" b="0" i="0" u="sng" strike="noStrike" cap="none" dirty="0" smtClean="0">
                <a:solidFill>
                  <a:schemeClr val="lt1"/>
                </a:solidFill>
                <a:latin typeface="Adobe Hebrew" panose="02040503050201020203" pitchFamily="18" charset="-79"/>
                <a:cs typeface="Adobe Hebrew" panose="02040503050201020203" pitchFamily="18" charset="-79"/>
                <a:sym typeface="Arial"/>
              </a:rPr>
              <a:t>TEAM MEMBERS</a:t>
            </a:r>
          </a:p>
          <a:p>
            <a:pPr marL="285750" marR="0" lvl="0" indent="-285750" algn="l" rtl="0">
              <a:spcBef>
                <a:spcPts val="0"/>
              </a:spcBef>
              <a:spcAft>
                <a:spcPts val="0"/>
              </a:spcAft>
              <a:buClr>
                <a:schemeClr val="lt1"/>
              </a:buClr>
              <a:buFont typeface="Arial" panose="020B0604020202020204" pitchFamily="34" charset="0"/>
              <a:buChar char="•"/>
            </a:pPr>
            <a:r>
              <a:rPr lang="en-US" sz="1600" dirty="0" smtClean="0">
                <a:latin typeface="Adobe Hebrew" panose="02040503050201020203" pitchFamily="18" charset="-79"/>
                <a:cs typeface="Adobe Hebrew" panose="02040503050201020203" pitchFamily="18" charset="-79"/>
              </a:rPr>
              <a:t>Mohammad Noman</a:t>
            </a:r>
            <a:endParaRPr lang="en-US" sz="1600" dirty="0">
              <a:latin typeface="Adobe Hebrew" panose="02040503050201020203" pitchFamily="18" charset="-79"/>
              <a:cs typeface="Adobe Hebrew" panose="02040503050201020203" pitchFamily="18" charset="-79"/>
            </a:endParaRPr>
          </a:p>
          <a:p>
            <a:pPr marL="285750" marR="0" lvl="0" indent="-285750" algn="l" rtl="0">
              <a:spcBef>
                <a:spcPts val="0"/>
              </a:spcBef>
              <a:spcAft>
                <a:spcPts val="0"/>
              </a:spcAft>
              <a:buClr>
                <a:schemeClr val="lt1"/>
              </a:buClr>
              <a:buFont typeface="Arial" panose="020B0604020202020204" pitchFamily="34" charset="0"/>
              <a:buChar char="•"/>
            </a:pPr>
            <a:r>
              <a:rPr lang="en-US" sz="1600" dirty="0" err="1" smtClean="0">
                <a:latin typeface="Adobe Hebrew" panose="02040503050201020203" pitchFamily="18" charset="-79"/>
                <a:cs typeface="Adobe Hebrew" panose="02040503050201020203" pitchFamily="18" charset="-79"/>
              </a:rPr>
              <a:t>Aishwarya</a:t>
            </a:r>
            <a:r>
              <a:rPr lang="en-US" sz="1600" dirty="0" smtClean="0">
                <a:latin typeface="Adobe Hebrew" panose="02040503050201020203" pitchFamily="18" charset="-79"/>
                <a:cs typeface="Adobe Hebrew" panose="02040503050201020203" pitchFamily="18" charset="-79"/>
              </a:rPr>
              <a:t> </a:t>
            </a:r>
            <a:r>
              <a:rPr lang="en-US" sz="1600" dirty="0" err="1" smtClean="0">
                <a:latin typeface="Adobe Hebrew" panose="02040503050201020203" pitchFamily="18" charset="-79"/>
                <a:cs typeface="Adobe Hebrew" panose="02040503050201020203" pitchFamily="18" charset="-79"/>
              </a:rPr>
              <a:t>Phulwani</a:t>
            </a:r>
            <a:endParaRPr lang="en-US" sz="1600" dirty="0" smtClean="0">
              <a:latin typeface="Adobe Hebrew" panose="02040503050201020203" pitchFamily="18" charset="-79"/>
              <a:cs typeface="Adobe Hebrew" panose="02040503050201020203" pitchFamily="18" charset="-79"/>
            </a:endParaRPr>
          </a:p>
          <a:p>
            <a:pPr marL="285750" marR="0" lvl="0" indent="-285750" algn="l" rtl="0">
              <a:spcBef>
                <a:spcPts val="0"/>
              </a:spcBef>
              <a:spcAft>
                <a:spcPts val="0"/>
              </a:spcAft>
              <a:buClr>
                <a:schemeClr val="lt1"/>
              </a:buClr>
              <a:buFont typeface="Arial" panose="020B0604020202020204" pitchFamily="34" charset="0"/>
              <a:buChar char="•"/>
            </a:pPr>
            <a:r>
              <a:rPr lang="en-US" sz="1600" dirty="0" err="1" smtClean="0">
                <a:latin typeface="Adobe Hebrew" panose="02040503050201020203" pitchFamily="18" charset="-79"/>
                <a:cs typeface="Adobe Hebrew" panose="02040503050201020203" pitchFamily="18" charset="-79"/>
              </a:rPr>
              <a:t>Poornima</a:t>
            </a:r>
            <a:r>
              <a:rPr lang="en-US" sz="1600" dirty="0" smtClean="0">
                <a:latin typeface="Adobe Hebrew" panose="02040503050201020203" pitchFamily="18" charset="-79"/>
                <a:cs typeface="Adobe Hebrew" panose="02040503050201020203" pitchFamily="18" charset="-79"/>
              </a:rPr>
              <a:t> </a:t>
            </a:r>
            <a:r>
              <a:rPr lang="en-US" sz="1600" dirty="0" err="1" smtClean="0">
                <a:latin typeface="Adobe Hebrew" panose="02040503050201020203" pitchFamily="18" charset="-79"/>
                <a:cs typeface="Adobe Hebrew" panose="02040503050201020203" pitchFamily="18" charset="-79"/>
              </a:rPr>
              <a:t>Varshney</a:t>
            </a:r>
            <a:endParaRPr lang="en-US" sz="1600" dirty="0" smtClean="0">
              <a:latin typeface="Adobe Hebrew" panose="02040503050201020203" pitchFamily="18" charset="-79"/>
              <a:cs typeface="Adobe Hebrew" panose="02040503050201020203" pitchFamily="18" charset="-79"/>
            </a:endParaRPr>
          </a:p>
          <a:p>
            <a:pPr marL="285750" marR="0" lvl="0" indent="-285750" algn="l" rtl="0">
              <a:spcBef>
                <a:spcPts val="0"/>
              </a:spcBef>
              <a:spcAft>
                <a:spcPts val="0"/>
              </a:spcAft>
              <a:buClr>
                <a:schemeClr val="lt1"/>
              </a:buClr>
              <a:buFont typeface="Arial" panose="020B0604020202020204" pitchFamily="34" charset="0"/>
              <a:buChar char="•"/>
            </a:pPr>
            <a:r>
              <a:rPr lang="en-US" sz="1600" dirty="0" err="1" smtClean="0">
                <a:latin typeface="Adobe Hebrew" panose="02040503050201020203" pitchFamily="18" charset="-79"/>
                <a:cs typeface="Adobe Hebrew" panose="02040503050201020203" pitchFamily="18" charset="-79"/>
              </a:rPr>
              <a:t>Saif</a:t>
            </a:r>
            <a:r>
              <a:rPr lang="en-US" sz="1600" dirty="0" smtClean="0">
                <a:latin typeface="Adobe Hebrew" panose="02040503050201020203" pitchFamily="18" charset="-79"/>
                <a:cs typeface="Adobe Hebrew" panose="02040503050201020203" pitchFamily="18" charset="-79"/>
              </a:rPr>
              <a:t> Ali</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2779" y="31904"/>
            <a:ext cx="1079802" cy="1079802"/>
          </a:xfrm>
          <a:prstGeom prst="rect">
            <a:avLst/>
          </a:prstGeom>
        </p:spPr>
      </p:pic>
      <p:sp>
        <p:nvSpPr>
          <p:cNvPr id="9" name="TextBox 8"/>
          <p:cNvSpPr txBox="1"/>
          <p:nvPr/>
        </p:nvSpPr>
        <p:spPr>
          <a:xfrm>
            <a:off x="7081864" y="4140200"/>
            <a:ext cx="1770036" cy="646331"/>
          </a:xfrm>
          <a:prstGeom prst="rect">
            <a:avLst/>
          </a:prstGeom>
          <a:noFill/>
        </p:spPr>
        <p:txBody>
          <a:bodyPr wrap="none" rtlCol="0">
            <a:spAutoFit/>
          </a:bodyPr>
          <a:lstStyle/>
          <a:p>
            <a:pPr algn="r"/>
            <a:r>
              <a:rPr lang="en-US" sz="1800" u="sng" dirty="0" smtClean="0">
                <a:solidFill>
                  <a:schemeClr val="bg1"/>
                </a:solidFill>
                <a:latin typeface="Adobe Garamond Pro Bold" pitchFamily="18" charset="0"/>
              </a:rPr>
              <a:t>Guided By</a:t>
            </a:r>
            <a:endParaRPr lang="en-US" sz="1600" u="sng" dirty="0" smtClean="0">
              <a:solidFill>
                <a:schemeClr val="bg1"/>
              </a:solidFill>
              <a:latin typeface="Adobe Garamond Pro Bold" pitchFamily="18" charset="0"/>
            </a:endParaRPr>
          </a:p>
          <a:p>
            <a:r>
              <a:rPr lang="en-US" sz="1600" dirty="0" smtClean="0">
                <a:solidFill>
                  <a:schemeClr val="bg1"/>
                </a:solidFill>
                <a:latin typeface="Adobe Garamond Pro Bold" pitchFamily="18" charset="0"/>
              </a:rPr>
              <a:t>Miss. </a:t>
            </a:r>
            <a:r>
              <a:rPr lang="en-US" sz="1600" dirty="0" err="1" smtClean="0">
                <a:solidFill>
                  <a:schemeClr val="bg1"/>
                </a:solidFill>
                <a:latin typeface="Adobe Garamond Pro Bold" pitchFamily="18" charset="0"/>
              </a:rPr>
              <a:t>Rozy</a:t>
            </a:r>
            <a:r>
              <a:rPr lang="en-US" sz="1600" dirty="0" smtClean="0">
                <a:solidFill>
                  <a:schemeClr val="bg1"/>
                </a:solidFill>
                <a:latin typeface="Adobe Garamond Pro Bold" pitchFamily="18" charset="0"/>
              </a:rPr>
              <a:t> </a:t>
            </a:r>
            <a:r>
              <a:rPr lang="en-US" sz="1800" dirty="0" err="1" smtClean="0">
                <a:solidFill>
                  <a:schemeClr val="bg1"/>
                </a:solidFill>
                <a:latin typeface="Adobe Garamond Pro Bold" pitchFamily="18" charset="0"/>
              </a:rPr>
              <a:t>Verma</a:t>
            </a:r>
            <a:endParaRPr lang="en-US" sz="1600" dirty="0">
              <a:solidFill>
                <a:schemeClr val="bg1"/>
              </a:solidFill>
              <a:latin typeface="Adobe Garamond Pro Bold"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0" name="Google Shape;613;p48" descr="D:\Fullppt\005-PNG이미지\모니터.png"/>
          <p:cNvPicPr preferRelativeResize="0"/>
          <p:nvPr/>
        </p:nvPicPr>
        <p:blipFill rotWithShape="1">
          <a:blip r:embed="rId3">
            <a:alphaModFix/>
          </a:blip>
          <a:srcRect/>
          <a:stretch/>
        </p:blipFill>
        <p:spPr>
          <a:xfrm>
            <a:off x="609472" y="1228612"/>
            <a:ext cx="2559892" cy="2552402"/>
          </a:xfrm>
          <a:prstGeom prst="rect">
            <a:avLst/>
          </a:prstGeom>
          <a:noFill/>
          <a:ln>
            <a:noFill/>
          </a:ln>
        </p:spPr>
      </p:pic>
      <p:pic>
        <p:nvPicPr>
          <p:cNvPr id="19" name="Google Shape;613;p48" descr="D:\Fullppt\005-PNG이미지\모니터.png"/>
          <p:cNvPicPr preferRelativeResize="0"/>
          <p:nvPr/>
        </p:nvPicPr>
        <p:blipFill rotWithShape="1">
          <a:blip r:embed="rId3">
            <a:alphaModFix/>
          </a:blip>
          <a:srcRect/>
          <a:stretch/>
        </p:blipFill>
        <p:spPr>
          <a:xfrm>
            <a:off x="3292054" y="1228612"/>
            <a:ext cx="2559892" cy="2552402"/>
          </a:xfrm>
          <a:prstGeom prst="rect">
            <a:avLst/>
          </a:prstGeom>
          <a:noFill/>
          <a:ln>
            <a:noFill/>
          </a:ln>
        </p:spPr>
      </p:pic>
      <p:sp>
        <p:nvSpPr>
          <p:cNvPr id="231" name="Google Shape;231;p31"/>
          <p:cNvSpPr txBox="1">
            <a:spLocks noGrp="1"/>
          </p:cNvSpPr>
          <p:nvPr>
            <p:ph type="body" idx="1"/>
          </p:nvPr>
        </p:nvSpPr>
        <p:spPr>
          <a:xfrm>
            <a:off x="0" y="268146"/>
            <a:ext cx="9144000" cy="57606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4000" b="0" i="0" u="none" strike="noStrike" cap="none" dirty="0" smtClean="0">
                <a:solidFill>
                  <a:schemeClr val="lt1"/>
                </a:solidFill>
                <a:latin typeface="Adobe Fangsong Std R" panose="02020400000000000000" pitchFamily="18" charset="-128"/>
                <a:ea typeface="Adobe Fangsong Std R" panose="02020400000000000000" pitchFamily="18" charset="-128"/>
                <a:sym typeface="Arial"/>
              </a:rPr>
              <a:t>Admin</a:t>
            </a:r>
            <a:endParaRPr sz="4000" b="0" i="0" u="none" strike="noStrike" cap="none" dirty="0">
              <a:solidFill>
                <a:schemeClr val="lt1"/>
              </a:solidFill>
              <a:latin typeface="Adobe Fangsong Std R" panose="02020400000000000000" pitchFamily="18" charset="-128"/>
              <a:ea typeface="Adobe Fangsong Std R" panose="02020400000000000000" pitchFamily="18" charset="-128"/>
              <a:sym typeface="Arial"/>
            </a:endParaRPr>
          </a:p>
        </p:txBody>
      </p:sp>
      <p:pic>
        <p:nvPicPr>
          <p:cNvPr id="21" name="Google Shape;613;p48" descr="D:\Fullppt\005-PNG이미지\모니터.png"/>
          <p:cNvPicPr preferRelativeResize="0"/>
          <p:nvPr/>
        </p:nvPicPr>
        <p:blipFill rotWithShape="1">
          <a:blip r:embed="rId3">
            <a:alphaModFix/>
          </a:blip>
          <a:srcRect/>
          <a:stretch/>
        </p:blipFill>
        <p:spPr>
          <a:xfrm>
            <a:off x="5974636" y="1228612"/>
            <a:ext cx="2559892" cy="2552402"/>
          </a:xfrm>
          <a:prstGeom prst="rect">
            <a:avLst/>
          </a:prstGeom>
          <a:noFill/>
          <a:ln>
            <a:noFill/>
          </a:ln>
        </p:spPr>
      </p:pic>
      <p:pic>
        <p:nvPicPr>
          <p:cNvPr id="233" name="Google Shape;233;p31"/>
          <p:cNvPicPr preferRelativeResize="0">
            <a:picLocks noGrp="1"/>
          </p:cNvPicPr>
          <p:nvPr>
            <p:ph type="pic" idx="3"/>
          </p:nvPr>
        </p:nvPicPr>
        <p:blipFill rotWithShape="1">
          <a:blip r:embed="rId4">
            <a:extLst>
              <a:ext uri="{28A0092B-C50C-407E-A947-70E740481C1C}">
                <a14:useLocalDpi xmlns:a14="http://schemas.microsoft.com/office/drawing/2010/main" val="0"/>
              </a:ext>
            </a:extLst>
          </a:blip>
          <a:srcRect b="18394"/>
          <a:stretch/>
        </p:blipFill>
        <p:spPr>
          <a:xfrm>
            <a:off x="706602" y="1310876"/>
            <a:ext cx="2388965" cy="1698138"/>
          </a:xfrm>
          <a:prstGeom prst="rect">
            <a:avLst/>
          </a:prstGeom>
          <a:solidFill>
            <a:srgbClr val="F2F2F2"/>
          </a:solidFill>
          <a:ln w="38100" cap="flat" cmpd="sng">
            <a:noFill/>
            <a:prstDash val="solid"/>
            <a:round/>
            <a:headEnd type="none" w="sm" len="sm"/>
            <a:tailEnd type="none" w="sm" len="sm"/>
          </a:ln>
        </p:spPr>
      </p:pic>
      <p:pic>
        <p:nvPicPr>
          <p:cNvPr id="234" name="Google Shape;234;p31"/>
          <p:cNvPicPr preferRelativeResize="0">
            <a:picLocks noGrp="1"/>
          </p:cNvPicPr>
          <p:nvPr>
            <p:ph type="pic" idx="5"/>
          </p:nvPr>
        </p:nvPicPr>
        <p:blipFill rotWithShape="1">
          <a:blip r:embed="rId5">
            <a:extLst>
              <a:ext uri="{28A0092B-C50C-407E-A947-70E740481C1C}">
                <a14:useLocalDpi xmlns:a14="http://schemas.microsoft.com/office/drawing/2010/main" val="0"/>
              </a:ext>
            </a:extLst>
          </a:blip>
          <a:srcRect b="26575"/>
          <a:stretch/>
        </p:blipFill>
        <p:spPr>
          <a:xfrm>
            <a:off x="6048432" y="1332143"/>
            <a:ext cx="2400486" cy="1644974"/>
          </a:xfrm>
          <a:prstGeom prst="rect">
            <a:avLst/>
          </a:prstGeom>
          <a:solidFill>
            <a:srgbClr val="F2F2F2"/>
          </a:solidFill>
          <a:ln w="38100" cap="flat" cmpd="sng">
            <a:noFill/>
            <a:prstDash val="solid"/>
            <a:round/>
            <a:headEnd type="none" w="sm" len="sm"/>
            <a:tailEnd type="none" w="sm" len="sm"/>
          </a:ln>
        </p:spPr>
      </p:pic>
      <p:grpSp>
        <p:nvGrpSpPr>
          <p:cNvPr id="235" name="Google Shape;235;p31"/>
          <p:cNvGrpSpPr/>
          <p:nvPr/>
        </p:nvGrpSpPr>
        <p:grpSpPr>
          <a:xfrm>
            <a:off x="683567" y="3820995"/>
            <a:ext cx="2435035" cy="1093170"/>
            <a:chOff x="3779911" y="3327770"/>
            <a:chExt cx="1623358" cy="1093170"/>
          </a:xfrm>
        </p:grpSpPr>
        <p:sp>
          <p:nvSpPr>
            <p:cNvPr id="236" name="Google Shape;236;p31"/>
            <p:cNvSpPr txBox="1"/>
            <p:nvPr/>
          </p:nvSpPr>
          <p:spPr>
            <a:xfrm>
              <a:off x="3779911" y="3327770"/>
              <a:ext cx="1608001" cy="360000"/>
            </a:xfrm>
            <a:prstGeom prst="rect">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1400" b="1" dirty="0" smtClean="0">
                  <a:solidFill>
                    <a:schemeClr val="lt1"/>
                  </a:solidFill>
                  <a:latin typeface="Arial"/>
                  <a:ea typeface="Arial"/>
                  <a:cs typeface="Arial"/>
                  <a:sym typeface="Arial"/>
                </a:rPr>
                <a:t>Pickup Description</a:t>
              </a:r>
              <a:endParaRPr sz="1400" b="1" dirty="0">
                <a:solidFill>
                  <a:schemeClr val="lt1"/>
                </a:solidFill>
                <a:latin typeface="Arial"/>
                <a:ea typeface="Arial"/>
                <a:cs typeface="Arial"/>
                <a:sym typeface="Arial"/>
              </a:endParaRPr>
            </a:p>
          </p:txBody>
        </p:sp>
        <p:sp>
          <p:nvSpPr>
            <p:cNvPr id="238" name="Google Shape;238;p31"/>
            <p:cNvSpPr txBox="1"/>
            <p:nvPr/>
          </p:nvSpPr>
          <p:spPr>
            <a:xfrm>
              <a:off x="3795268" y="3774609"/>
              <a:ext cx="160800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smtClean="0">
                  <a:solidFill>
                    <a:schemeClr val="tx2">
                      <a:lumMod val="25000"/>
                    </a:schemeClr>
                  </a:solidFill>
                  <a:latin typeface="Arial"/>
                  <a:ea typeface="Arial"/>
                  <a:cs typeface="Arial"/>
                  <a:sym typeface="Arial"/>
                </a:rPr>
                <a:t>This is the complete description for a picku</a:t>
              </a:r>
              <a:r>
                <a:rPr lang="en-US" sz="1200" dirty="0" smtClean="0">
                  <a:solidFill>
                    <a:schemeClr val="tx2">
                      <a:lumMod val="25000"/>
                    </a:schemeClr>
                  </a:solidFill>
                </a:rPr>
                <a:t>p request by any user.</a:t>
              </a:r>
              <a:endParaRPr sz="1200" dirty="0">
                <a:solidFill>
                  <a:schemeClr val="tx2">
                    <a:lumMod val="25000"/>
                  </a:schemeClr>
                </a:solidFill>
                <a:sym typeface="Arial"/>
              </a:endParaRPr>
            </a:p>
          </p:txBody>
        </p:sp>
      </p:grpSp>
      <p:grpSp>
        <p:nvGrpSpPr>
          <p:cNvPr id="239" name="Google Shape;239;p31"/>
          <p:cNvGrpSpPr/>
          <p:nvPr/>
        </p:nvGrpSpPr>
        <p:grpSpPr>
          <a:xfrm>
            <a:off x="3366000" y="3820995"/>
            <a:ext cx="2412000" cy="1093171"/>
            <a:chOff x="3779911" y="3327770"/>
            <a:chExt cx="1608001" cy="1093171"/>
          </a:xfrm>
        </p:grpSpPr>
        <p:sp>
          <p:nvSpPr>
            <p:cNvPr id="240" name="Google Shape;240;p31"/>
            <p:cNvSpPr txBox="1"/>
            <p:nvPr/>
          </p:nvSpPr>
          <p:spPr>
            <a:xfrm>
              <a:off x="3779911" y="3327770"/>
              <a:ext cx="1608001" cy="360000"/>
            </a:xfrm>
            <a:prstGeom prst="rect">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1400" b="1" dirty="0" smtClean="0">
                  <a:solidFill>
                    <a:schemeClr val="lt1"/>
                  </a:solidFill>
                  <a:latin typeface="Arial"/>
                  <a:ea typeface="Arial"/>
                  <a:cs typeface="Arial"/>
                  <a:sym typeface="Arial"/>
                </a:rPr>
                <a:t>Item List</a:t>
              </a:r>
              <a:endParaRPr sz="1400" b="1" dirty="0">
                <a:solidFill>
                  <a:schemeClr val="lt1"/>
                </a:solidFill>
                <a:latin typeface="Arial"/>
                <a:ea typeface="Arial"/>
                <a:cs typeface="Arial"/>
                <a:sym typeface="Arial"/>
              </a:endParaRPr>
            </a:p>
          </p:txBody>
        </p:sp>
        <p:sp>
          <p:nvSpPr>
            <p:cNvPr id="242" name="Google Shape;242;p31"/>
            <p:cNvSpPr txBox="1"/>
            <p:nvPr/>
          </p:nvSpPr>
          <p:spPr>
            <a:xfrm>
              <a:off x="3779911" y="3774610"/>
              <a:ext cx="160800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smtClean="0">
                  <a:solidFill>
                    <a:schemeClr val="tx2">
                      <a:lumMod val="25000"/>
                    </a:schemeClr>
                  </a:solidFill>
                  <a:latin typeface="Arial"/>
                  <a:ea typeface="Arial"/>
                  <a:cs typeface="Arial"/>
                  <a:sym typeface="Arial"/>
                </a:rPr>
                <a:t>This is a pricing list from where admin can view and change rate for any item </a:t>
              </a:r>
              <a:r>
                <a:rPr lang="en-US" sz="1200" dirty="0" smtClean="0">
                  <a:solidFill>
                    <a:schemeClr val="tx2">
                      <a:lumMod val="25000"/>
                    </a:schemeClr>
                  </a:solidFill>
                </a:rPr>
                <a:t>or can add or delete items.</a:t>
              </a:r>
              <a:endParaRPr sz="1200" dirty="0">
                <a:solidFill>
                  <a:schemeClr val="tx2">
                    <a:lumMod val="25000"/>
                  </a:schemeClr>
                </a:solidFill>
                <a:sym typeface="Arial"/>
              </a:endParaRPr>
            </a:p>
          </p:txBody>
        </p:sp>
      </p:grpSp>
      <p:grpSp>
        <p:nvGrpSpPr>
          <p:cNvPr id="243" name="Google Shape;243;p31"/>
          <p:cNvGrpSpPr/>
          <p:nvPr/>
        </p:nvGrpSpPr>
        <p:grpSpPr>
          <a:xfrm>
            <a:off x="6036918" y="3820995"/>
            <a:ext cx="2423512" cy="1093170"/>
            <a:chOff x="3772236" y="3327770"/>
            <a:chExt cx="1615676" cy="1093170"/>
          </a:xfrm>
        </p:grpSpPr>
        <p:sp>
          <p:nvSpPr>
            <p:cNvPr id="244" name="Google Shape;244;p31"/>
            <p:cNvSpPr txBox="1"/>
            <p:nvPr/>
          </p:nvSpPr>
          <p:spPr>
            <a:xfrm>
              <a:off x="3779911" y="3327770"/>
              <a:ext cx="1608001" cy="360000"/>
            </a:xfrm>
            <a:prstGeom prst="rect">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b="1" dirty="0" smtClean="0">
                  <a:solidFill>
                    <a:schemeClr val="lt1"/>
                  </a:solidFill>
                </a:rPr>
                <a:t>Sign In</a:t>
              </a:r>
              <a:endParaRPr sz="1400" b="1" dirty="0">
                <a:solidFill>
                  <a:schemeClr val="lt1"/>
                </a:solidFill>
                <a:latin typeface="Arial"/>
                <a:ea typeface="Arial"/>
                <a:cs typeface="Arial"/>
                <a:sym typeface="Arial"/>
              </a:endParaRPr>
            </a:p>
          </p:txBody>
        </p:sp>
        <p:sp>
          <p:nvSpPr>
            <p:cNvPr id="246" name="Google Shape;246;p31"/>
            <p:cNvSpPr txBox="1"/>
            <p:nvPr/>
          </p:nvSpPr>
          <p:spPr>
            <a:xfrm>
              <a:off x="3772236" y="3774609"/>
              <a:ext cx="1608001"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smtClean="0">
                  <a:solidFill>
                    <a:schemeClr val="tx2">
                      <a:lumMod val="25000"/>
                    </a:schemeClr>
                  </a:solidFill>
                  <a:latin typeface="Arial"/>
                  <a:ea typeface="Arial"/>
                  <a:cs typeface="Arial"/>
                  <a:sym typeface="Arial"/>
                </a:rPr>
                <a:t>This page is common for User, Pickup Person and Admin. Their username role will redirect to desired pag</a:t>
              </a:r>
              <a:r>
                <a:rPr lang="en-US" sz="1200" dirty="0" smtClean="0">
                  <a:solidFill>
                    <a:schemeClr val="tx2">
                      <a:lumMod val="25000"/>
                    </a:schemeClr>
                  </a:solidFill>
                </a:rPr>
                <a:t>e.</a:t>
              </a:r>
              <a:endParaRPr sz="1200" dirty="0">
                <a:solidFill>
                  <a:schemeClr val="tx2">
                    <a:lumMod val="25000"/>
                  </a:schemeClr>
                </a:solidFill>
                <a:sym typeface="Arial"/>
              </a:endParaRPr>
            </a:p>
          </p:txBody>
        </p:sp>
      </p:grpSp>
      <p:pic>
        <p:nvPicPr>
          <p:cNvPr id="247" name="Google Shape;247;p31"/>
          <p:cNvPicPr preferRelativeResize="0">
            <a:picLocks noGrp="1"/>
          </p:cNvPicPr>
          <p:nvPr>
            <p:ph type="pic" idx="4"/>
          </p:nvPr>
        </p:nvPicPr>
        <p:blipFill rotWithShape="1">
          <a:blip r:embed="rId6">
            <a:extLst>
              <a:ext uri="{28A0092B-C50C-407E-A947-70E740481C1C}">
                <a14:useLocalDpi xmlns:a14="http://schemas.microsoft.com/office/drawing/2010/main" val="0"/>
              </a:ext>
            </a:extLst>
          </a:blip>
          <a:srcRect b="12994"/>
          <a:stretch/>
        </p:blipFill>
        <p:spPr>
          <a:xfrm>
            <a:off x="3383210" y="1310877"/>
            <a:ext cx="2394790" cy="1698138"/>
          </a:xfrm>
          <a:prstGeom prst="rect">
            <a:avLst/>
          </a:prstGeom>
          <a:solidFill>
            <a:srgbClr val="F2F2F2"/>
          </a:solidFill>
          <a:ln w="38100" cap="flat" cmpd="sng">
            <a:noFill/>
            <a:prstDash val="solid"/>
            <a:round/>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p:cNvPicPr>
            <a:picLocks noGrp="1" noChangeAspect="1"/>
          </p:cNvPicPr>
          <p:nvPr>
            <p:ph type="pic" idx="2"/>
          </p:nvPr>
        </p:nvPicPr>
        <p:blipFill>
          <a:blip r:embed="rId2">
            <a:extLst>
              <a:ext uri="{BEBA8EAE-BF5A-486C-A8C5-ECC9F3942E4B}">
                <a14:imgProps xmlns:a14="http://schemas.microsoft.com/office/drawing/2010/main">
                  <a14:imgLayer r:embed="rId3">
                    <a14:imgEffect>
                      <a14:sharpenSoften amount="-76000"/>
                    </a14:imgEffect>
                    <a14:imgEffect>
                      <a14:brightnessContrast bright="-21000" contrast="-40000"/>
                    </a14:imgEffect>
                  </a14:imgLayer>
                </a14:imgProps>
              </a:ext>
              <a:ext uri="{28A0092B-C50C-407E-A947-70E740481C1C}">
                <a14:useLocalDpi xmlns:a14="http://schemas.microsoft.com/office/drawing/2010/main" val="0"/>
              </a:ext>
            </a:extLst>
          </a:blip>
          <a:srcRect t="1420" b="1420"/>
          <a:stretch>
            <a:fillRect/>
          </a:stretch>
        </p:blipFill>
        <p:spPr/>
      </p:pic>
      <p:sp>
        <p:nvSpPr>
          <p:cNvPr id="28" name="Rectangle 27"/>
          <p:cNvSpPr/>
          <p:nvPr/>
        </p:nvSpPr>
        <p:spPr>
          <a:xfrm>
            <a:off x="-1" y="1658730"/>
            <a:ext cx="9144001" cy="1826036"/>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0" y="1864708"/>
            <a:ext cx="9144001" cy="1414079"/>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 y="2045772"/>
            <a:ext cx="9144001" cy="105195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latin typeface="Adobe Fangsong Std R" panose="02020400000000000000" pitchFamily="18" charset="-128"/>
                <a:ea typeface="Adobe Fangsong Std R" panose="02020400000000000000" pitchFamily="18" charset="-128"/>
              </a:rPr>
              <a:t>DATABASE</a:t>
            </a:r>
            <a:endParaRPr lang="en-US" sz="5400" dirty="0">
              <a:latin typeface="Adobe Fangsong Std R" panose="02020400000000000000" pitchFamily="18" charset="-128"/>
              <a:ea typeface="Adobe Fangsong Std R" panose="02020400000000000000" pitchFamily="18" charset="-128"/>
            </a:endParaRPr>
          </a:p>
        </p:txBody>
      </p:sp>
    </p:spTree>
    <p:extLst>
      <p:ext uri="{BB962C8B-B14F-4D97-AF65-F5344CB8AC3E}">
        <p14:creationId xmlns:p14="http://schemas.microsoft.com/office/powerpoint/2010/main" val="22022828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6"/>
          <p:cNvSpPr/>
          <p:nvPr/>
        </p:nvSpPr>
        <p:spPr>
          <a:xfrm>
            <a:off x="1403648" y="0"/>
            <a:ext cx="7740352" cy="5143500"/>
          </a:xfrm>
          <a:prstGeom prst="rect">
            <a:avLst/>
          </a:prstGeom>
          <a:solidFill>
            <a:schemeClr val="lt1">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23" name="Google Shape;123;p26"/>
          <p:cNvSpPr txBox="1"/>
          <p:nvPr/>
        </p:nvSpPr>
        <p:spPr>
          <a:xfrm>
            <a:off x="2411760" y="364585"/>
            <a:ext cx="6732240" cy="7765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494429"/>
              </a:buClr>
              <a:buFont typeface="Arial"/>
              <a:buNone/>
            </a:pPr>
            <a:r>
              <a:rPr lang="en-US" sz="3600" b="1" i="0" u="none" strike="noStrike" cap="none">
                <a:solidFill>
                  <a:srgbClr val="494429"/>
                </a:solidFill>
                <a:latin typeface="Arial"/>
                <a:ea typeface="Arial"/>
                <a:cs typeface="Arial"/>
                <a:sym typeface="Arial"/>
              </a:rPr>
              <a:t>INSTRUCTIONS FOR USE</a:t>
            </a:r>
            <a:endParaRPr sz="3600" b="1" i="0" u="none" strike="noStrike" cap="none">
              <a:solidFill>
                <a:srgbClr val="494429"/>
              </a:solidFill>
              <a:latin typeface="Arial"/>
              <a:ea typeface="Arial"/>
              <a:cs typeface="Arial"/>
              <a:sym typeface="Arial"/>
            </a:endParaRPr>
          </a:p>
        </p:txBody>
      </p:sp>
      <p:sp>
        <p:nvSpPr>
          <p:cNvPr id="124" name="Google Shape;124;p26"/>
          <p:cNvSpPr txBox="1"/>
          <p:nvPr/>
        </p:nvSpPr>
        <p:spPr>
          <a:xfrm>
            <a:off x="1800200" y="1308705"/>
            <a:ext cx="6984776"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3F3F3F"/>
                </a:solidFill>
                <a:latin typeface="Arial"/>
                <a:ea typeface="Arial"/>
                <a:cs typeface="Arial"/>
                <a:sym typeface="Arial"/>
              </a:rPr>
              <a:t>Open the presentation from the Google Slides Viewer or click the button below. </a:t>
            </a:r>
            <a:r>
              <a:rPr lang="en-US" sz="1200" b="1" i="0" u="none" strike="noStrike" cap="none">
                <a:solidFill>
                  <a:srgbClr val="3F3F3F"/>
                </a:solidFill>
                <a:latin typeface="Arial"/>
                <a:ea typeface="Arial"/>
                <a:cs typeface="Arial"/>
                <a:sym typeface="Arial"/>
              </a:rPr>
              <a:t>You have to be signed in to your Google account.</a:t>
            </a:r>
            <a:endParaRPr sz="1200" b="1">
              <a:solidFill>
                <a:srgbClr val="3F3F3F"/>
              </a:solidFill>
              <a:latin typeface="Arial"/>
              <a:ea typeface="Arial"/>
              <a:cs typeface="Arial"/>
              <a:sym typeface="Arial"/>
            </a:endParaRPr>
          </a:p>
        </p:txBody>
      </p:sp>
      <p:sp>
        <p:nvSpPr>
          <p:cNvPr id="125" name="Google Shape;125;p26"/>
          <p:cNvSpPr txBox="1"/>
          <p:nvPr/>
        </p:nvSpPr>
        <p:spPr>
          <a:xfrm>
            <a:off x="1800200" y="2075392"/>
            <a:ext cx="331236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494429"/>
                </a:solidFill>
                <a:latin typeface="Arial"/>
                <a:ea typeface="Arial"/>
                <a:cs typeface="Arial"/>
                <a:sym typeface="Arial"/>
              </a:rPr>
              <a:t>Edit In Google Slides</a:t>
            </a:r>
            <a:endParaRPr sz="1800" b="1">
              <a:solidFill>
                <a:srgbClr val="494429"/>
              </a:solidFill>
              <a:latin typeface="Arial"/>
              <a:ea typeface="Arial"/>
              <a:cs typeface="Arial"/>
              <a:sym typeface="Arial"/>
            </a:endParaRPr>
          </a:p>
        </p:txBody>
      </p:sp>
      <p:sp>
        <p:nvSpPr>
          <p:cNvPr id="126" name="Google Shape;126;p26"/>
          <p:cNvSpPr txBox="1"/>
          <p:nvPr/>
        </p:nvSpPr>
        <p:spPr>
          <a:xfrm>
            <a:off x="1800200" y="2518473"/>
            <a:ext cx="3312368"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Please navigate to the </a:t>
            </a:r>
            <a:r>
              <a:rPr lang="en-US" sz="1200" b="1">
                <a:solidFill>
                  <a:srgbClr val="3F3F3F"/>
                </a:solidFill>
                <a:latin typeface="Arial"/>
                <a:ea typeface="Arial"/>
                <a:cs typeface="Arial"/>
                <a:sym typeface="Arial"/>
              </a:rPr>
              <a:t>File</a:t>
            </a:r>
            <a:r>
              <a:rPr lang="en-US" sz="1200">
                <a:solidFill>
                  <a:srgbClr val="3F3F3F"/>
                </a:solidFill>
                <a:latin typeface="Arial"/>
                <a:ea typeface="Arial"/>
                <a:cs typeface="Arial"/>
                <a:sym typeface="Arial"/>
              </a:rPr>
              <a:t> menu and select </a:t>
            </a:r>
            <a:r>
              <a:rPr lang="en-US" sz="1200" b="1">
                <a:solidFill>
                  <a:srgbClr val="3F3F3F"/>
                </a:solidFill>
                <a:latin typeface="Arial"/>
                <a:ea typeface="Arial"/>
                <a:cs typeface="Arial"/>
                <a:sym typeface="Arial"/>
              </a:rPr>
              <a:t>Make a copy</a:t>
            </a:r>
            <a:r>
              <a:rPr lang="en-US" sz="1200">
                <a:solidFill>
                  <a:srgbClr val="3F3F3F"/>
                </a:solidFill>
                <a:latin typeface="Arial"/>
                <a:ea typeface="Arial"/>
                <a:cs typeface="Arial"/>
                <a:sym typeface="Arial"/>
              </a:rPr>
              <a:t>.</a:t>
            </a:r>
            <a:endParaRPr/>
          </a:p>
          <a:p>
            <a:pPr marL="0" marR="0" lvl="0" indent="0" algn="l" rtl="0">
              <a:spcBef>
                <a:spcPts val="0"/>
              </a:spcBef>
              <a:spcAft>
                <a:spcPts val="0"/>
              </a:spcAft>
              <a:buNone/>
            </a:pPr>
            <a:endParaRPr sz="1200">
              <a:solidFill>
                <a:srgbClr val="3F3F3F"/>
              </a:solidFill>
              <a:latin typeface="Arial"/>
              <a:ea typeface="Arial"/>
              <a:cs typeface="Arial"/>
              <a:sym typeface="Arial"/>
            </a:endParaRPr>
          </a:p>
          <a:p>
            <a:pPr marL="0" marR="0" lvl="0" indent="0" algn="l" rtl="0">
              <a:spcBef>
                <a:spcPts val="0"/>
              </a:spcBef>
              <a:spcAft>
                <a:spcPts val="0"/>
              </a:spcAft>
              <a:buNone/>
            </a:pPr>
            <a:r>
              <a:rPr lang="en-US" sz="1200">
                <a:solidFill>
                  <a:srgbClr val="3F3F3F"/>
                </a:solidFill>
                <a:latin typeface="Arial"/>
                <a:ea typeface="Arial"/>
                <a:cs typeface="Arial"/>
                <a:sym typeface="Arial"/>
              </a:rPr>
              <a:t>You will get a copy of this document on your Google Drive and this copy will be created. So you will be able to edit, add or delete slides.</a:t>
            </a:r>
            <a:endParaRPr sz="1200">
              <a:solidFill>
                <a:srgbClr val="3F3F3F"/>
              </a:solidFill>
              <a:latin typeface="Arial"/>
              <a:ea typeface="Arial"/>
              <a:cs typeface="Arial"/>
              <a:sym typeface="Arial"/>
            </a:endParaRPr>
          </a:p>
        </p:txBody>
      </p:sp>
      <p:sp>
        <p:nvSpPr>
          <p:cNvPr id="127" name="Google Shape;127;p26"/>
          <p:cNvSpPr txBox="1"/>
          <p:nvPr/>
        </p:nvSpPr>
        <p:spPr>
          <a:xfrm>
            <a:off x="5472608" y="2075392"/>
            <a:ext cx="331236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494429"/>
                </a:solidFill>
                <a:latin typeface="Arial"/>
                <a:ea typeface="Arial"/>
                <a:cs typeface="Arial"/>
                <a:sym typeface="Arial"/>
              </a:rPr>
              <a:t>Edit in PowerPoint</a:t>
            </a:r>
            <a:endParaRPr sz="1800" b="1">
              <a:solidFill>
                <a:srgbClr val="494429"/>
              </a:solidFill>
              <a:latin typeface="Arial"/>
              <a:ea typeface="Arial"/>
              <a:cs typeface="Arial"/>
              <a:sym typeface="Arial"/>
            </a:endParaRPr>
          </a:p>
        </p:txBody>
      </p:sp>
      <p:sp>
        <p:nvSpPr>
          <p:cNvPr id="128" name="Google Shape;128;p26"/>
          <p:cNvSpPr txBox="1"/>
          <p:nvPr/>
        </p:nvSpPr>
        <p:spPr>
          <a:xfrm>
            <a:off x="5472608" y="2518473"/>
            <a:ext cx="331236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Navigate to the </a:t>
            </a:r>
            <a:r>
              <a:rPr lang="en-US" sz="1200" b="1">
                <a:solidFill>
                  <a:srgbClr val="3F3F3F"/>
                </a:solidFill>
                <a:latin typeface="Arial"/>
                <a:ea typeface="Arial"/>
                <a:cs typeface="Arial"/>
                <a:sym typeface="Arial"/>
              </a:rPr>
              <a:t>File</a:t>
            </a:r>
            <a:r>
              <a:rPr lang="en-US" sz="1200">
                <a:solidFill>
                  <a:srgbClr val="3F3F3F"/>
                </a:solidFill>
                <a:latin typeface="Arial"/>
                <a:ea typeface="Arial"/>
                <a:cs typeface="Arial"/>
                <a:sym typeface="Arial"/>
              </a:rPr>
              <a:t> menu and select </a:t>
            </a:r>
            <a:r>
              <a:rPr lang="en-US" sz="1200" b="1">
                <a:solidFill>
                  <a:srgbClr val="3F3F3F"/>
                </a:solidFill>
                <a:latin typeface="Arial"/>
                <a:ea typeface="Arial"/>
                <a:cs typeface="Arial"/>
                <a:sym typeface="Arial"/>
              </a:rPr>
              <a:t>Download as Microsoft PowerPoint</a:t>
            </a:r>
            <a:r>
              <a:rPr lang="en-US" sz="1200">
                <a:solidFill>
                  <a:srgbClr val="3F3F3F"/>
                </a:solidFill>
                <a:latin typeface="Arial"/>
                <a:ea typeface="Arial"/>
                <a:cs typeface="Arial"/>
                <a:sym typeface="Arial"/>
              </a:rPr>
              <a:t>. </a:t>
            </a:r>
            <a:endParaRPr/>
          </a:p>
          <a:p>
            <a:pPr marL="0" marR="0" lvl="0" indent="0" algn="l" rtl="0">
              <a:spcBef>
                <a:spcPts val="0"/>
              </a:spcBef>
              <a:spcAft>
                <a:spcPts val="0"/>
              </a:spcAft>
              <a:buNone/>
            </a:pPr>
            <a:endParaRPr sz="1200">
              <a:solidFill>
                <a:srgbClr val="3F3F3F"/>
              </a:solidFill>
              <a:latin typeface="Arial"/>
              <a:ea typeface="Arial"/>
              <a:cs typeface="Arial"/>
              <a:sym typeface="Arial"/>
            </a:endParaRPr>
          </a:p>
          <a:p>
            <a:pPr marL="0" marR="0" lvl="0" indent="0" algn="l" rtl="0">
              <a:spcBef>
                <a:spcPts val="0"/>
              </a:spcBef>
              <a:spcAft>
                <a:spcPts val="0"/>
              </a:spcAft>
              <a:buNone/>
            </a:pPr>
            <a:r>
              <a:rPr lang="en-US" sz="1200">
                <a:solidFill>
                  <a:srgbClr val="3F3F3F"/>
                </a:solidFill>
                <a:latin typeface="Arial"/>
                <a:ea typeface="Arial"/>
                <a:cs typeface="Arial"/>
                <a:sym typeface="Arial"/>
              </a:rPr>
              <a:t>You can download a </a:t>
            </a:r>
            <a:r>
              <a:rPr lang="en-US" sz="1200" b="1">
                <a:solidFill>
                  <a:srgbClr val="3F3F3F"/>
                </a:solidFill>
                <a:latin typeface="Arial"/>
                <a:ea typeface="Arial"/>
                <a:cs typeface="Arial"/>
                <a:sym typeface="Arial"/>
              </a:rPr>
              <a:t>.pptx </a:t>
            </a:r>
            <a:r>
              <a:rPr lang="en-US" sz="1200">
                <a:solidFill>
                  <a:srgbClr val="3F3F3F"/>
                </a:solidFill>
                <a:latin typeface="Arial"/>
                <a:ea typeface="Arial"/>
                <a:cs typeface="Arial"/>
                <a:sym typeface="Arial"/>
              </a:rPr>
              <a:t>file. So you can open and edit in PowerPoint.</a:t>
            </a:r>
            <a:endParaRPr/>
          </a:p>
        </p:txBody>
      </p:sp>
      <p:sp>
        <p:nvSpPr>
          <p:cNvPr id="129" name="Google Shape;129;p26"/>
          <p:cNvSpPr txBox="1"/>
          <p:nvPr/>
        </p:nvSpPr>
        <p:spPr>
          <a:xfrm>
            <a:off x="1800200" y="4045009"/>
            <a:ext cx="6984776"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3F3F3F"/>
                </a:solidFill>
                <a:latin typeface="Arial"/>
                <a:ea typeface="Arial"/>
                <a:cs typeface="Arial"/>
                <a:sym typeface="Arial"/>
              </a:rPr>
              <a:t>More info on how to use this template at </a:t>
            </a:r>
            <a:r>
              <a:rPr lang="en-US" sz="1200" u="sng">
                <a:solidFill>
                  <a:schemeClr val="hlink"/>
                </a:solidFill>
                <a:latin typeface="Arial"/>
                <a:ea typeface="Arial"/>
                <a:cs typeface="Arial"/>
                <a:sym typeface="Arial"/>
                <a:hlinkClick r:id="rId3"/>
              </a:rPr>
              <a:t>http://googleslidesppt.com/frequently-asked-questions/</a:t>
            </a:r>
            <a:endParaRPr sz="1200">
              <a:solidFill>
                <a:srgbClr val="3F3F3F"/>
              </a:solidFill>
              <a:latin typeface="Arial"/>
              <a:ea typeface="Arial"/>
              <a:cs typeface="Arial"/>
              <a:sym typeface="Arial"/>
            </a:endParaRPr>
          </a:p>
          <a:p>
            <a:pPr marL="0" marR="0" lvl="0" indent="0" algn="l" rtl="0">
              <a:spcBef>
                <a:spcPts val="0"/>
              </a:spcBef>
              <a:spcAft>
                <a:spcPts val="0"/>
              </a:spcAft>
              <a:buNone/>
            </a:pPr>
            <a:r>
              <a:rPr lang="en-US" sz="1200">
                <a:solidFill>
                  <a:srgbClr val="3F3F3F"/>
                </a:solidFill>
                <a:latin typeface="Arial"/>
                <a:ea typeface="Arial"/>
                <a:cs typeface="Arial"/>
                <a:sym typeface="Arial"/>
              </a:rPr>
              <a:t>All our templates are free to use under </a:t>
            </a:r>
            <a:r>
              <a:rPr lang="en-US" sz="1200" u="sng">
                <a:solidFill>
                  <a:schemeClr val="hlink"/>
                </a:solidFill>
                <a:latin typeface="Arial"/>
                <a:ea typeface="Arial"/>
                <a:cs typeface="Arial"/>
                <a:sym typeface="Arial"/>
                <a:hlinkClick r:id="rId4"/>
              </a:rPr>
              <a:t>Creative Commons Attribution License</a:t>
            </a:r>
            <a:r>
              <a:rPr lang="en-US" sz="1200">
                <a:solidFill>
                  <a:srgbClr val="3F3F3F"/>
                </a:solidFill>
                <a:latin typeface="Arial"/>
                <a:ea typeface="Arial"/>
                <a:cs typeface="Arial"/>
                <a:sym typeface="Arial"/>
              </a:rPr>
              <a:t>. If you use the graphic assets (photos, images, icons, shapes and typographies) provided with this presentation you must keep the Credits slide.</a:t>
            </a:r>
            <a:endParaRPr sz="1200">
              <a:solidFill>
                <a:srgbClr val="3F3F3F"/>
              </a:solidFill>
              <a:latin typeface="Arial"/>
              <a:ea typeface="Arial"/>
              <a:cs typeface="Arial"/>
              <a:sym typeface="Arial"/>
            </a:endParaRP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References</a:t>
            </a:r>
            <a:endParaRPr lang="en-US" dirty="0"/>
          </a:p>
        </p:txBody>
      </p:sp>
      <p:sp>
        <p:nvSpPr>
          <p:cNvPr id="4" name="Text Placeholder 2"/>
          <p:cNvSpPr>
            <a:spLocks noGrp="1"/>
          </p:cNvSpPr>
          <p:nvPr>
            <p:ph type="body" idx="1"/>
          </p:nvPr>
        </p:nvSpPr>
        <p:spPr>
          <a:xfrm>
            <a:off x="1929829" y="1423613"/>
            <a:ext cx="7467600" cy="2764800"/>
          </a:xfrm>
        </p:spPr>
        <p:txBody>
          <a:bodyPr/>
          <a:lstStyle/>
          <a:p>
            <a:pPr marL="76200" indent="0">
              <a:buNone/>
            </a:pPr>
            <a:r>
              <a:rPr lang="en-US" sz="1200" dirty="0" smtClean="0">
                <a:solidFill>
                  <a:schemeClr val="tx2">
                    <a:lumMod val="25000"/>
                  </a:schemeClr>
                </a:solidFill>
              </a:rPr>
              <a:t>[1] </a:t>
            </a:r>
            <a:r>
              <a:rPr lang="en-US" sz="1200" dirty="0" smtClean="0">
                <a:solidFill>
                  <a:schemeClr val="bg1"/>
                </a:solidFill>
              </a:rPr>
              <a:t>	https://www.Dbdesigner.net (Last accessed on 31/03/2019)</a:t>
            </a:r>
          </a:p>
          <a:p>
            <a:pPr marL="76200" indent="0">
              <a:buNone/>
            </a:pPr>
            <a:r>
              <a:rPr lang="en-US" sz="1200" dirty="0" smtClean="0">
                <a:solidFill>
                  <a:schemeClr val="tx2">
                    <a:lumMod val="25000"/>
                  </a:schemeClr>
                </a:solidFill>
              </a:rPr>
              <a:t>[2</a:t>
            </a:r>
            <a:r>
              <a:rPr lang="en-US" sz="1200" dirty="0" smtClean="0">
                <a:solidFill>
                  <a:schemeClr val="tx2">
                    <a:lumMod val="25000"/>
                  </a:schemeClr>
                </a:solidFill>
              </a:rPr>
              <a:t>] </a:t>
            </a:r>
            <a:r>
              <a:rPr lang="en-US" sz="1200" dirty="0" smtClean="0">
                <a:solidFill>
                  <a:schemeClr val="bg1"/>
                </a:solidFill>
              </a:rPr>
              <a:t>	https://www.comentum.com/guide-to-web-application-development.html (Last accessed 	on 01/04/2019)</a:t>
            </a:r>
          </a:p>
          <a:p>
            <a:pPr marL="76200" indent="0">
              <a:buNone/>
            </a:pPr>
            <a:r>
              <a:rPr lang="en-US" sz="1200" dirty="0" smtClean="0">
                <a:solidFill>
                  <a:schemeClr val="tx2">
                    <a:lumMod val="25000"/>
                  </a:schemeClr>
                </a:solidFill>
              </a:rPr>
              <a:t>[3]</a:t>
            </a:r>
            <a:r>
              <a:rPr lang="en-US" sz="1200" dirty="0" smtClean="0">
                <a:solidFill>
                  <a:schemeClr val="bg1"/>
                </a:solidFill>
              </a:rPr>
              <a:t>	https</a:t>
            </a:r>
            <a:r>
              <a:rPr lang="en-US" sz="1200" dirty="0">
                <a:solidFill>
                  <a:schemeClr val="bg1"/>
                </a:solidFill>
              </a:rPr>
              <a:t>://www.geeksforgeeks.org/html-tutorials</a:t>
            </a:r>
            <a:r>
              <a:rPr lang="en-US" sz="1200" dirty="0" smtClean="0">
                <a:solidFill>
                  <a:schemeClr val="bg1"/>
                </a:solidFill>
              </a:rPr>
              <a:t>/ </a:t>
            </a:r>
            <a:r>
              <a:rPr lang="en-US" sz="1200" dirty="0">
                <a:solidFill>
                  <a:schemeClr val="bg1"/>
                </a:solidFill>
              </a:rPr>
              <a:t>(Last accessed on 31/03/2019)</a:t>
            </a:r>
          </a:p>
          <a:p>
            <a:pPr marL="76200" indent="0">
              <a:buNone/>
            </a:pPr>
            <a:r>
              <a:rPr lang="en-US" sz="1200" dirty="0" smtClean="0">
                <a:solidFill>
                  <a:schemeClr val="tx2">
                    <a:lumMod val="25000"/>
                  </a:schemeClr>
                </a:solidFill>
              </a:rPr>
              <a:t>[4]</a:t>
            </a:r>
            <a:r>
              <a:rPr lang="en-US" sz="1200" dirty="0" smtClean="0">
                <a:solidFill>
                  <a:schemeClr val="bg1"/>
                </a:solidFill>
              </a:rPr>
              <a:t>	https</a:t>
            </a:r>
            <a:r>
              <a:rPr lang="en-US" sz="1200" dirty="0">
                <a:solidFill>
                  <a:schemeClr val="bg1"/>
                </a:solidFill>
              </a:rPr>
              <a:t>://www.geeksforgeeks.org/css-tutorials</a:t>
            </a:r>
            <a:r>
              <a:rPr lang="en-US" sz="1200" dirty="0" smtClean="0">
                <a:solidFill>
                  <a:schemeClr val="bg1"/>
                </a:solidFill>
              </a:rPr>
              <a:t>/  (</a:t>
            </a:r>
            <a:r>
              <a:rPr lang="en-US" sz="1200" dirty="0">
                <a:solidFill>
                  <a:schemeClr val="bg1"/>
                </a:solidFill>
              </a:rPr>
              <a:t>Last accessed on 31/03/2019</a:t>
            </a:r>
            <a:r>
              <a:rPr lang="en-US" sz="1200" dirty="0" smtClean="0">
                <a:solidFill>
                  <a:schemeClr val="bg1"/>
                </a:solidFill>
              </a:rPr>
              <a:t>)</a:t>
            </a:r>
          </a:p>
          <a:p>
            <a:pPr marL="76200" indent="0">
              <a:buNone/>
            </a:pPr>
            <a:r>
              <a:rPr lang="en-US" sz="1200" dirty="0" smtClean="0">
                <a:solidFill>
                  <a:schemeClr val="tx2">
                    <a:lumMod val="25000"/>
                  </a:schemeClr>
                </a:solidFill>
              </a:rPr>
              <a:t>[5]</a:t>
            </a:r>
            <a:r>
              <a:rPr lang="en-US" sz="1200" dirty="0" smtClean="0">
                <a:solidFill>
                  <a:schemeClr val="bg1"/>
                </a:solidFill>
              </a:rPr>
              <a:t>	https</a:t>
            </a:r>
            <a:r>
              <a:rPr lang="en-US" sz="1200" dirty="0">
                <a:solidFill>
                  <a:schemeClr val="bg1"/>
                </a:solidFill>
              </a:rPr>
              <a:t>://</a:t>
            </a:r>
            <a:r>
              <a:rPr lang="en-US" sz="1200" dirty="0" smtClean="0">
                <a:solidFill>
                  <a:schemeClr val="bg1"/>
                </a:solidFill>
              </a:rPr>
              <a:t>www.w3schools.com/html/default.asp </a:t>
            </a:r>
            <a:r>
              <a:rPr lang="en-US" sz="1200" dirty="0">
                <a:solidFill>
                  <a:schemeClr val="bg1"/>
                </a:solidFill>
              </a:rPr>
              <a:t>(Last accessed on 31/03/2019</a:t>
            </a:r>
            <a:r>
              <a:rPr lang="en-US" sz="1200" dirty="0" smtClean="0">
                <a:solidFill>
                  <a:schemeClr val="bg1"/>
                </a:solidFill>
              </a:rPr>
              <a:t>)</a:t>
            </a:r>
          </a:p>
          <a:p>
            <a:pPr marL="76200" indent="0">
              <a:buNone/>
            </a:pPr>
            <a:r>
              <a:rPr lang="en-US" sz="1200" dirty="0" smtClean="0">
                <a:solidFill>
                  <a:schemeClr val="tx2">
                    <a:lumMod val="25000"/>
                  </a:schemeClr>
                </a:solidFill>
              </a:rPr>
              <a:t>[6]</a:t>
            </a:r>
            <a:r>
              <a:rPr lang="en-US" sz="1200" dirty="0" smtClean="0">
                <a:solidFill>
                  <a:schemeClr val="bg1"/>
                </a:solidFill>
              </a:rPr>
              <a:t> 	https</a:t>
            </a:r>
            <a:r>
              <a:rPr lang="en-US" sz="1200" dirty="0">
                <a:solidFill>
                  <a:schemeClr val="bg1"/>
                </a:solidFill>
              </a:rPr>
              <a:t>://</a:t>
            </a:r>
            <a:r>
              <a:rPr lang="en-US" sz="1200" dirty="0" smtClean="0">
                <a:solidFill>
                  <a:schemeClr val="bg1"/>
                </a:solidFill>
              </a:rPr>
              <a:t>www.w3schools.com/css/default.asp </a:t>
            </a:r>
            <a:r>
              <a:rPr lang="en-US" sz="1200" dirty="0">
                <a:solidFill>
                  <a:schemeClr val="bg1"/>
                </a:solidFill>
              </a:rPr>
              <a:t>(Last accessed on 31/03/2019)</a:t>
            </a:r>
          </a:p>
          <a:p>
            <a:pPr marL="76200" indent="0">
              <a:buNone/>
            </a:pPr>
            <a:endParaRPr lang="en-US" sz="1200" dirty="0">
              <a:solidFill>
                <a:schemeClr val="bg1"/>
              </a:solidFill>
            </a:endParaRPr>
          </a:p>
          <a:p>
            <a:pPr marL="76200" indent="0">
              <a:buNone/>
            </a:pPr>
            <a:endParaRPr lang="en-US" sz="1200" dirty="0" smtClean="0">
              <a:solidFill>
                <a:schemeClr val="bg1"/>
              </a:solidFill>
            </a:endParaRPr>
          </a:p>
          <a:p>
            <a:pPr marL="76200" indent="0">
              <a:buNone/>
            </a:pPr>
            <a:endParaRPr lang="en-US" sz="1200" dirty="0" smtClean="0"/>
          </a:p>
        </p:txBody>
      </p:sp>
    </p:spTree>
    <p:extLst>
      <p:ext uri="{BB962C8B-B14F-4D97-AF65-F5344CB8AC3E}">
        <p14:creationId xmlns:p14="http://schemas.microsoft.com/office/powerpoint/2010/main" val="1546797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58"/>
          <p:cNvSpPr txBox="1">
            <a:spLocks noGrp="1"/>
          </p:cNvSpPr>
          <p:nvPr>
            <p:ph type="body" idx="1"/>
          </p:nvPr>
        </p:nvSpPr>
        <p:spPr>
          <a:xfrm>
            <a:off x="0" y="3824461"/>
            <a:ext cx="9144000" cy="576063"/>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3600" b="1" i="0" u="none" strike="noStrike" cap="none">
                <a:solidFill>
                  <a:schemeClr val="lt1"/>
                </a:solidFill>
                <a:latin typeface="Arial"/>
                <a:ea typeface="Arial"/>
                <a:cs typeface="Arial"/>
                <a:sym typeface="Arial"/>
              </a:rPr>
              <a:t>Thank you</a:t>
            </a:r>
            <a:endParaRPr sz="3600" b="1" i="0" u="none" strike="noStrike" cap="none">
              <a:solidFill>
                <a:schemeClr val="lt1"/>
              </a:solidFill>
              <a:latin typeface="Arial"/>
              <a:ea typeface="Arial"/>
              <a:cs typeface="Arial"/>
              <a:sym typeface="Arial"/>
            </a:endParaRPr>
          </a:p>
        </p:txBody>
      </p:sp>
      <p:sp>
        <p:nvSpPr>
          <p:cNvPr id="865" name="Google Shape;865;p58"/>
          <p:cNvSpPr txBox="1">
            <a:spLocks noGrp="1"/>
          </p:cNvSpPr>
          <p:nvPr>
            <p:ph type="body" idx="2"/>
          </p:nvPr>
        </p:nvSpPr>
        <p:spPr>
          <a:xfrm>
            <a:off x="-148" y="4400525"/>
            <a:ext cx="9144000" cy="288032"/>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1400" b="0" i="0" u="none" strike="noStrike" cap="none">
                <a:solidFill>
                  <a:schemeClr val="lt1"/>
                </a:solidFill>
                <a:latin typeface="Arial"/>
                <a:ea typeface="Arial"/>
                <a:cs typeface="Arial"/>
                <a:sym typeface="Arial"/>
              </a:rPr>
              <a:t>Insert the title of your subtitle Here</a:t>
            </a: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7"/>
          <p:cNvSpPr txBox="1"/>
          <p:nvPr/>
        </p:nvSpPr>
        <p:spPr>
          <a:xfrm>
            <a:off x="3419872" y="195486"/>
            <a:ext cx="5724128" cy="576064"/>
          </a:xfrm>
          <a:prstGeom prst="rect">
            <a:avLst/>
          </a:prstGeom>
          <a:noFill/>
          <a:ln>
            <a:noFill/>
          </a:ln>
        </p:spPr>
        <p:txBody>
          <a:bodyPr spcFirstLastPara="1" wrap="square" lIns="91425" tIns="45700" rIns="91425" bIns="45700" anchor="ctr" anchorCtr="0">
            <a:noAutofit/>
          </a:bodyPr>
          <a:lstStyle/>
          <a:p>
            <a:pPr lvl="0">
              <a:buClr>
                <a:schemeClr val="dk1"/>
              </a:buClr>
            </a:pPr>
            <a:r>
              <a:rPr lang="en-US" sz="3600" dirty="0" smtClean="0">
                <a:solidFill>
                  <a:schemeClr val="tx2">
                    <a:lumMod val="25000"/>
                  </a:schemeClr>
                </a:solidFill>
                <a:latin typeface="Adobe Fangsong Std R" panose="02020400000000000000" pitchFamily="18" charset="-128"/>
                <a:ea typeface="Adobe Fangsong Std R" panose="02020400000000000000" pitchFamily="18" charset="-128"/>
              </a:rPr>
              <a:t>Table of Content</a:t>
            </a:r>
            <a:endParaRPr sz="3600" dirty="0">
              <a:solidFill>
                <a:schemeClr val="tx2">
                  <a:lumMod val="25000"/>
                </a:schemeClr>
              </a:solidFill>
              <a:latin typeface="Adobe Fangsong Std R" panose="02020400000000000000" pitchFamily="18" charset="-128"/>
              <a:ea typeface="Adobe Fangsong Std R" panose="02020400000000000000" pitchFamily="18" charset="-128"/>
              <a:sym typeface="Arial"/>
            </a:endParaRPr>
          </a:p>
        </p:txBody>
      </p:sp>
      <p:grpSp>
        <p:nvGrpSpPr>
          <p:cNvPr id="135" name="Google Shape;135;p27"/>
          <p:cNvGrpSpPr/>
          <p:nvPr/>
        </p:nvGrpSpPr>
        <p:grpSpPr>
          <a:xfrm>
            <a:off x="3777666" y="1078632"/>
            <a:ext cx="4522801" cy="705130"/>
            <a:chOff x="3547589" y="1078632"/>
            <a:chExt cx="4522801" cy="705130"/>
          </a:xfrm>
        </p:grpSpPr>
        <p:grpSp>
          <p:nvGrpSpPr>
            <p:cNvPr id="136" name="Google Shape;136;p27"/>
            <p:cNvGrpSpPr/>
            <p:nvPr/>
          </p:nvGrpSpPr>
          <p:grpSpPr>
            <a:xfrm>
              <a:off x="4355976" y="1078632"/>
              <a:ext cx="3714414" cy="705130"/>
              <a:chOff x="4614006" y="1084286"/>
              <a:chExt cx="3714414" cy="705130"/>
            </a:xfrm>
          </p:grpSpPr>
          <p:sp>
            <p:nvSpPr>
              <p:cNvPr id="137" name="Google Shape;137;p27"/>
              <p:cNvSpPr/>
              <p:nvPr/>
            </p:nvSpPr>
            <p:spPr>
              <a:xfrm>
                <a:off x="4716016" y="1173221"/>
                <a:ext cx="3612404" cy="616195"/>
              </a:xfrm>
              <a:prstGeom prst="roundRect">
                <a:avLst>
                  <a:gd name="adj" fmla="val 16667"/>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38" name="Google Shape;138;p27"/>
              <p:cNvSpPr/>
              <p:nvPr/>
            </p:nvSpPr>
            <p:spPr>
              <a:xfrm>
                <a:off x="4614006" y="1084286"/>
                <a:ext cx="3612404" cy="616195"/>
              </a:xfrm>
              <a:prstGeom prst="roundRect">
                <a:avLst>
                  <a:gd name="adj" fmla="val 16667"/>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grpSp>
        <p:sp>
          <p:nvSpPr>
            <p:cNvPr id="140" name="Google Shape;140;p27"/>
            <p:cNvSpPr txBox="1"/>
            <p:nvPr/>
          </p:nvSpPr>
          <p:spPr>
            <a:xfrm>
              <a:off x="4572000" y="1165133"/>
              <a:ext cx="3024336" cy="4820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smtClean="0">
                  <a:solidFill>
                    <a:schemeClr val="tx2">
                      <a:lumMod val="25000"/>
                    </a:schemeClr>
                  </a:solidFill>
                  <a:sym typeface="Arial"/>
                </a:rPr>
                <a:t>Introduction</a:t>
              </a:r>
              <a:endParaRPr sz="2400" dirty="0">
                <a:solidFill>
                  <a:schemeClr val="tx2">
                    <a:lumMod val="25000"/>
                  </a:schemeClr>
                </a:solidFill>
              </a:endParaRPr>
            </a:p>
          </p:txBody>
        </p:sp>
        <p:grpSp>
          <p:nvGrpSpPr>
            <p:cNvPr id="142" name="Google Shape;142;p27"/>
            <p:cNvGrpSpPr/>
            <p:nvPr/>
          </p:nvGrpSpPr>
          <p:grpSpPr>
            <a:xfrm>
              <a:off x="3547589" y="1115957"/>
              <a:ext cx="646423" cy="646423"/>
              <a:chOff x="3547589" y="1115957"/>
              <a:chExt cx="646423" cy="646423"/>
            </a:xfrm>
          </p:grpSpPr>
          <p:sp>
            <p:nvSpPr>
              <p:cNvPr id="143" name="Google Shape;143;p27"/>
              <p:cNvSpPr/>
              <p:nvPr/>
            </p:nvSpPr>
            <p:spPr>
              <a:xfrm rot="2700000">
                <a:off x="3642255" y="1210623"/>
                <a:ext cx="457090" cy="457090"/>
              </a:xfrm>
              <a:prstGeom prst="roundRect">
                <a:avLst>
                  <a:gd name="adj" fmla="val 10715"/>
                </a:avLst>
              </a:prstGeom>
              <a:solidFill>
                <a:schemeClr val="lt1"/>
              </a:solidFill>
              <a:ln w="635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44" name="Google Shape;144;p27"/>
              <p:cNvSpPr txBox="1"/>
              <p:nvPr/>
            </p:nvSpPr>
            <p:spPr>
              <a:xfrm>
                <a:off x="3719484" y="1239113"/>
                <a:ext cx="302633"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tx2">
                        <a:lumMod val="25000"/>
                      </a:schemeClr>
                    </a:solidFill>
                    <a:latin typeface="Arial"/>
                    <a:ea typeface="Arial"/>
                    <a:cs typeface="Arial"/>
                    <a:sym typeface="Arial"/>
                  </a:rPr>
                  <a:t>1</a:t>
                </a:r>
                <a:endParaRPr sz="2000" b="1" dirty="0">
                  <a:solidFill>
                    <a:schemeClr val="tx2">
                      <a:lumMod val="25000"/>
                    </a:schemeClr>
                  </a:solidFill>
                  <a:latin typeface="Arial"/>
                  <a:ea typeface="Arial"/>
                  <a:cs typeface="Arial"/>
                  <a:sym typeface="Arial"/>
                </a:endParaRPr>
              </a:p>
            </p:txBody>
          </p:sp>
        </p:grpSp>
      </p:grpSp>
      <p:grpSp>
        <p:nvGrpSpPr>
          <p:cNvPr id="145" name="Google Shape;145;p27"/>
          <p:cNvGrpSpPr/>
          <p:nvPr/>
        </p:nvGrpSpPr>
        <p:grpSpPr>
          <a:xfrm>
            <a:off x="4042431" y="1835697"/>
            <a:ext cx="4522801" cy="705130"/>
            <a:chOff x="3547589" y="1078632"/>
            <a:chExt cx="4522801" cy="705130"/>
          </a:xfrm>
        </p:grpSpPr>
        <p:grpSp>
          <p:nvGrpSpPr>
            <p:cNvPr id="146" name="Google Shape;146;p27"/>
            <p:cNvGrpSpPr/>
            <p:nvPr/>
          </p:nvGrpSpPr>
          <p:grpSpPr>
            <a:xfrm>
              <a:off x="4355976" y="1078632"/>
              <a:ext cx="3714414" cy="705130"/>
              <a:chOff x="4614006" y="1084286"/>
              <a:chExt cx="3714414" cy="705130"/>
            </a:xfrm>
          </p:grpSpPr>
          <p:sp>
            <p:nvSpPr>
              <p:cNvPr id="147" name="Google Shape;147;p27"/>
              <p:cNvSpPr/>
              <p:nvPr/>
            </p:nvSpPr>
            <p:spPr>
              <a:xfrm>
                <a:off x="4716016" y="1173221"/>
                <a:ext cx="3612404" cy="616195"/>
              </a:xfrm>
              <a:prstGeom prst="roundRect">
                <a:avLst>
                  <a:gd name="adj" fmla="val 16667"/>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48" name="Google Shape;148;p27"/>
              <p:cNvSpPr/>
              <p:nvPr/>
            </p:nvSpPr>
            <p:spPr>
              <a:xfrm>
                <a:off x="4614006" y="1084286"/>
                <a:ext cx="3612404" cy="616195"/>
              </a:xfrm>
              <a:prstGeom prst="roundRect">
                <a:avLst>
                  <a:gd name="adj" fmla="val 16667"/>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grpSp>
        <p:sp>
          <p:nvSpPr>
            <p:cNvPr id="150" name="Google Shape;150;p27"/>
            <p:cNvSpPr txBox="1"/>
            <p:nvPr/>
          </p:nvSpPr>
          <p:spPr>
            <a:xfrm>
              <a:off x="4572000" y="1183493"/>
              <a:ext cx="3024336" cy="5113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smtClean="0">
                  <a:solidFill>
                    <a:schemeClr val="tx2">
                      <a:lumMod val="25000"/>
                    </a:schemeClr>
                  </a:solidFill>
                  <a:sym typeface="Arial"/>
                </a:rPr>
                <a:t>Modules Divided</a:t>
              </a:r>
              <a:endParaRPr sz="2400" dirty="0">
                <a:solidFill>
                  <a:schemeClr val="tx2">
                    <a:lumMod val="25000"/>
                  </a:schemeClr>
                </a:solidFill>
              </a:endParaRPr>
            </a:p>
          </p:txBody>
        </p:sp>
        <p:grpSp>
          <p:nvGrpSpPr>
            <p:cNvPr id="152" name="Google Shape;152;p27"/>
            <p:cNvGrpSpPr/>
            <p:nvPr/>
          </p:nvGrpSpPr>
          <p:grpSpPr>
            <a:xfrm>
              <a:off x="3547589" y="1115957"/>
              <a:ext cx="646423" cy="646423"/>
              <a:chOff x="3547589" y="1115957"/>
              <a:chExt cx="646423" cy="646423"/>
            </a:xfrm>
          </p:grpSpPr>
          <p:sp>
            <p:nvSpPr>
              <p:cNvPr id="153" name="Google Shape;153;p27"/>
              <p:cNvSpPr/>
              <p:nvPr/>
            </p:nvSpPr>
            <p:spPr>
              <a:xfrm rot="2700000">
                <a:off x="3642255" y="1210623"/>
                <a:ext cx="457090" cy="457090"/>
              </a:xfrm>
              <a:prstGeom prst="roundRect">
                <a:avLst>
                  <a:gd name="adj" fmla="val 10715"/>
                </a:avLst>
              </a:prstGeom>
              <a:solidFill>
                <a:schemeClr val="lt1"/>
              </a:solidFill>
              <a:ln w="635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54" name="Google Shape;154;p27"/>
              <p:cNvSpPr txBox="1"/>
              <p:nvPr/>
            </p:nvSpPr>
            <p:spPr>
              <a:xfrm>
                <a:off x="3719484" y="1239113"/>
                <a:ext cx="302633"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tx2">
                        <a:lumMod val="25000"/>
                      </a:schemeClr>
                    </a:solidFill>
                    <a:latin typeface="Arial"/>
                    <a:ea typeface="Arial"/>
                    <a:cs typeface="Arial"/>
                    <a:sym typeface="Arial"/>
                  </a:rPr>
                  <a:t>2</a:t>
                </a:r>
                <a:endParaRPr sz="2000" b="1" dirty="0">
                  <a:solidFill>
                    <a:schemeClr val="tx2">
                      <a:lumMod val="25000"/>
                    </a:schemeClr>
                  </a:solidFill>
                  <a:latin typeface="Arial"/>
                  <a:ea typeface="Arial"/>
                  <a:cs typeface="Arial"/>
                  <a:sym typeface="Arial"/>
                </a:endParaRPr>
              </a:p>
            </p:txBody>
          </p:sp>
        </p:grpSp>
      </p:grpSp>
      <p:grpSp>
        <p:nvGrpSpPr>
          <p:cNvPr id="155" name="Google Shape;155;p27"/>
          <p:cNvGrpSpPr/>
          <p:nvPr/>
        </p:nvGrpSpPr>
        <p:grpSpPr>
          <a:xfrm>
            <a:off x="4214326" y="2592762"/>
            <a:ext cx="4522801" cy="705130"/>
            <a:chOff x="3547589" y="1078632"/>
            <a:chExt cx="4522801" cy="705130"/>
          </a:xfrm>
        </p:grpSpPr>
        <p:grpSp>
          <p:nvGrpSpPr>
            <p:cNvPr id="156" name="Google Shape;156;p27"/>
            <p:cNvGrpSpPr/>
            <p:nvPr/>
          </p:nvGrpSpPr>
          <p:grpSpPr>
            <a:xfrm>
              <a:off x="4355976" y="1078632"/>
              <a:ext cx="3714414" cy="705130"/>
              <a:chOff x="4614006" y="1084286"/>
              <a:chExt cx="3714414" cy="705130"/>
            </a:xfrm>
          </p:grpSpPr>
          <p:sp>
            <p:nvSpPr>
              <p:cNvPr id="157" name="Google Shape;157;p27"/>
              <p:cNvSpPr/>
              <p:nvPr/>
            </p:nvSpPr>
            <p:spPr>
              <a:xfrm>
                <a:off x="4716016" y="1173221"/>
                <a:ext cx="3612404" cy="616195"/>
              </a:xfrm>
              <a:prstGeom prst="roundRect">
                <a:avLst>
                  <a:gd name="adj" fmla="val 16667"/>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58" name="Google Shape;158;p27"/>
              <p:cNvSpPr/>
              <p:nvPr/>
            </p:nvSpPr>
            <p:spPr>
              <a:xfrm>
                <a:off x="4614006" y="1084286"/>
                <a:ext cx="3612404" cy="616195"/>
              </a:xfrm>
              <a:prstGeom prst="roundRect">
                <a:avLst>
                  <a:gd name="adj" fmla="val 16667"/>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grpSp>
        <p:sp>
          <p:nvSpPr>
            <p:cNvPr id="160" name="Google Shape;160;p27"/>
            <p:cNvSpPr txBox="1"/>
            <p:nvPr/>
          </p:nvSpPr>
          <p:spPr>
            <a:xfrm>
              <a:off x="4580719" y="1162175"/>
              <a:ext cx="3024336" cy="5113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smtClean="0">
                  <a:solidFill>
                    <a:schemeClr val="tx2">
                      <a:lumMod val="25000"/>
                    </a:schemeClr>
                  </a:solidFill>
                  <a:sym typeface="Arial"/>
                </a:rPr>
                <a:t>Layout Design</a:t>
              </a:r>
              <a:endParaRPr sz="2400" dirty="0">
                <a:solidFill>
                  <a:schemeClr val="tx2">
                    <a:lumMod val="25000"/>
                  </a:schemeClr>
                </a:solidFill>
              </a:endParaRPr>
            </a:p>
          </p:txBody>
        </p:sp>
        <p:grpSp>
          <p:nvGrpSpPr>
            <p:cNvPr id="162" name="Google Shape;162;p27"/>
            <p:cNvGrpSpPr/>
            <p:nvPr/>
          </p:nvGrpSpPr>
          <p:grpSpPr>
            <a:xfrm>
              <a:off x="3547589" y="1115957"/>
              <a:ext cx="646423" cy="646423"/>
              <a:chOff x="3547589" y="1115957"/>
              <a:chExt cx="646423" cy="646423"/>
            </a:xfrm>
          </p:grpSpPr>
          <p:sp>
            <p:nvSpPr>
              <p:cNvPr id="163" name="Google Shape;163;p27"/>
              <p:cNvSpPr/>
              <p:nvPr/>
            </p:nvSpPr>
            <p:spPr>
              <a:xfrm rot="2700000">
                <a:off x="3642255" y="1210623"/>
                <a:ext cx="457090" cy="457090"/>
              </a:xfrm>
              <a:prstGeom prst="roundRect">
                <a:avLst>
                  <a:gd name="adj" fmla="val 10715"/>
                </a:avLst>
              </a:prstGeom>
              <a:solidFill>
                <a:schemeClr val="lt1"/>
              </a:solidFill>
              <a:ln w="635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64" name="Google Shape;164;p27"/>
              <p:cNvSpPr txBox="1"/>
              <p:nvPr/>
            </p:nvSpPr>
            <p:spPr>
              <a:xfrm>
                <a:off x="3719484" y="1239113"/>
                <a:ext cx="302633"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dirty="0">
                    <a:solidFill>
                      <a:schemeClr val="tx2">
                        <a:lumMod val="25000"/>
                      </a:schemeClr>
                    </a:solidFill>
                    <a:latin typeface="Arial"/>
                    <a:ea typeface="Arial"/>
                    <a:cs typeface="Arial"/>
                    <a:sym typeface="Arial"/>
                  </a:rPr>
                  <a:t>3</a:t>
                </a:r>
                <a:endParaRPr sz="2000" b="1" dirty="0">
                  <a:solidFill>
                    <a:schemeClr val="tx2">
                      <a:lumMod val="25000"/>
                    </a:schemeClr>
                  </a:solidFill>
                  <a:latin typeface="Arial"/>
                  <a:ea typeface="Arial"/>
                  <a:cs typeface="Arial"/>
                  <a:sym typeface="Arial"/>
                </a:endParaRPr>
              </a:p>
            </p:txBody>
          </p:sp>
        </p:grpSp>
      </p:grpSp>
      <p:grpSp>
        <p:nvGrpSpPr>
          <p:cNvPr id="165" name="Google Shape;165;p27"/>
          <p:cNvGrpSpPr/>
          <p:nvPr/>
        </p:nvGrpSpPr>
        <p:grpSpPr>
          <a:xfrm>
            <a:off x="4042431" y="3349827"/>
            <a:ext cx="4580682" cy="705130"/>
            <a:chOff x="3547589" y="1078632"/>
            <a:chExt cx="4580682" cy="705130"/>
          </a:xfrm>
        </p:grpSpPr>
        <p:grpSp>
          <p:nvGrpSpPr>
            <p:cNvPr id="166" name="Google Shape;166;p27"/>
            <p:cNvGrpSpPr/>
            <p:nvPr/>
          </p:nvGrpSpPr>
          <p:grpSpPr>
            <a:xfrm>
              <a:off x="4355976" y="1078632"/>
              <a:ext cx="3714414" cy="705130"/>
              <a:chOff x="4614006" y="1084286"/>
              <a:chExt cx="3714414" cy="705130"/>
            </a:xfrm>
          </p:grpSpPr>
          <p:sp>
            <p:nvSpPr>
              <p:cNvPr id="167" name="Google Shape;167;p27"/>
              <p:cNvSpPr/>
              <p:nvPr/>
            </p:nvSpPr>
            <p:spPr>
              <a:xfrm>
                <a:off x="4716016" y="1173221"/>
                <a:ext cx="3612404" cy="616195"/>
              </a:xfrm>
              <a:prstGeom prst="roundRect">
                <a:avLst>
                  <a:gd name="adj" fmla="val 16667"/>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68" name="Google Shape;168;p27"/>
              <p:cNvSpPr/>
              <p:nvPr/>
            </p:nvSpPr>
            <p:spPr>
              <a:xfrm>
                <a:off x="4614006" y="1084286"/>
                <a:ext cx="3612404" cy="616195"/>
              </a:xfrm>
              <a:prstGeom prst="roundRect">
                <a:avLst>
                  <a:gd name="adj" fmla="val 16667"/>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grpSp>
        <p:sp>
          <p:nvSpPr>
            <p:cNvPr id="170" name="Google Shape;170;p27"/>
            <p:cNvSpPr txBox="1"/>
            <p:nvPr/>
          </p:nvSpPr>
          <p:spPr>
            <a:xfrm>
              <a:off x="4527871" y="1177400"/>
              <a:ext cx="3600400" cy="5113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smtClean="0">
                  <a:solidFill>
                    <a:schemeClr val="tx2">
                      <a:lumMod val="25000"/>
                    </a:schemeClr>
                  </a:solidFill>
                  <a:sym typeface="Arial"/>
                </a:rPr>
                <a:t>Database Architecture</a:t>
              </a:r>
              <a:endParaRPr dirty="0">
                <a:solidFill>
                  <a:schemeClr val="tx2">
                    <a:lumMod val="25000"/>
                  </a:schemeClr>
                </a:solidFill>
              </a:endParaRPr>
            </a:p>
          </p:txBody>
        </p:sp>
        <p:grpSp>
          <p:nvGrpSpPr>
            <p:cNvPr id="172" name="Google Shape;172;p27"/>
            <p:cNvGrpSpPr/>
            <p:nvPr/>
          </p:nvGrpSpPr>
          <p:grpSpPr>
            <a:xfrm>
              <a:off x="3547589" y="1115957"/>
              <a:ext cx="646423" cy="646423"/>
              <a:chOff x="3547589" y="1115957"/>
              <a:chExt cx="646423" cy="646423"/>
            </a:xfrm>
          </p:grpSpPr>
          <p:sp>
            <p:nvSpPr>
              <p:cNvPr id="173" name="Google Shape;173;p27"/>
              <p:cNvSpPr/>
              <p:nvPr/>
            </p:nvSpPr>
            <p:spPr>
              <a:xfrm rot="2700000">
                <a:off x="3642255" y="1210623"/>
                <a:ext cx="457090" cy="457090"/>
              </a:xfrm>
              <a:prstGeom prst="roundRect">
                <a:avLst>
                  <a:gd name="adj" fmla="val 10715"/>
                </a:avLst>
              </a:prstGeom>
              <a:solidFill>
                <a:schemeClr val="lt1"/>
              </a:solidFill>
              <a:ln w="635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74" name="Google Shape;174;p27"/>
              <p:cNvSpPr txBox="1"/>
              <p:nvPr/>
            </p:nvSpPr>
            <p:spPr>
              <a:xfrm>
                <a:off x="3719484" y="1239113"/>
                <a:ext cx="302633"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tx2">
                        <a:lumMod val="25000"/>
                      </a:schemeClr>
                    </a:solidFill>
                    <a:latin typeface="Arial"/>
                    <a:ea typeface="Arial"/>
                    <a:cs typeface="Arial"/>
                    <a:sym typeface="Arial"/>
                  </a:rPr>
                  <a:t>4</a:t>
                </a:r>
                <a:endParaRPr sz="2000" b="1">
                  <a:solidFill>
                    <a:schemeClr val="tx2">
                      <a:lumMod val="25000"/>
                    </a:schemeClr>
                  </a:solidFill>
                  <a:latin typeface="Arial"/>
                  <a:ea typeface="Arial"/>
                  <a:cs typeface="Arial"/>
                  <a:sym typeface="Arial"/>
                </a:endParaRPr>
              </a:p>
            </p:txBody>
          </p:sp>
        </p:grpSp>
      </p:grpSp>
      <p:grpSp>
        <p:nvGrpSpPr>
          <p:cNvPr id="175" name="Google Shape;175;p27"/>
          <p:cNvGrpSpPr/>
          <p:nvPr/>
        </p:nvGrpSpPr>
        <p:grpSpPr>
          <a:xfrm>
            <a:off x="3777666" y="4106892"/>
            <a:ext cx="4522801" cy="705130"/>
            <a:chOff x="3547589" y="1078632"/>
            <a:chExt cx="4522801" cy="705130"/>
          </a:xfrm>
        </p:grpSpPr>
        <p:grpSp>
          <p:nvGrpSpPr>
            <p:cNvPr id="176" name="Google Shape;176;p27"/>
            <p:cNvGrpSpPr/>
            <p:nvPr/>
          </p:nvGrpSpPr>
          <p:grpSpPr>
            <a:xfrm>
              <a:off x="4355976" y="1078632"/>
              <a:ext cx="3714414" cy="705130"/>
              <a:chOff x="4614006" y="1084286"/>
              <a:chExt cx="3714414" cy="705130"/>
            </a:xfrm>
          </p:grpSpPr>
          <p:sp>
            <p:nvSpPr>
              <p:cNvPr id="177" name="Google Shape;177;p27"/>
              <p:cNvSpPr/>
              <p:nvPr/>
            </p:nvSpPr>
            <p:spPr>
              <a:xfrm>
                <a:off x="4716016" y="1173221"/>
                <a:ext cx="3612404" cy="616195"/>
              </a:xfrm>
              <a:prstGeom prst="roundRect">
                <a:avLst>
                  <a:gd name="adj" fmla="val 16667"/>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78" name="Google Shape;178;p27"/>
              <p:cNvSpPr/>
              <p:nvPr/>
            </p:nvSpPr>
            <p:spPr>
              <a:xfrm>
                <a:off x="4614006" y="1084286"/>
                <a:ext cx="3612404" cy="616195"/>
              </a:xfrm>
              <a:prstGeom prst="roundRect">
                <a:avLst>
                  <a:gd name="adj" fmla="val 16667"/>
                </a:avLst>
              </a:prstGeom>
              <a:solidFill>
                <a:schemeClr val="lt1"/>
              </a:solid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grpSp>
        <p:sp>
          <p:nvSpPr>
            <p:cNvPr id="180" name="Google Shape;180;p27"/>
            <p:cNvSpPr txBox="1"/>
            <p:nvPr/>
          </p:nvSpPr>
          <p:spPr>
            <a:xfrm>
              <a:off x="4539691" y="1141519"/>
              <a:ext cx="3024336" cy="5152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smtClean="0">
                  <a:solidFill>
                    <a:schemeClr val="tx2">
                      <a:lumMod val="25000"/>
                    </a:schemeClr>
                  </a:solidFill>
                  <a:sym typeface="Arial"/>
                </a:rPr>
                <a:t>References</a:t>
              </a:r>
              <a:endParaRPr sz="2400" dirty="0">
                <a:solidFill>
                  <a:schemeClr val="tx2">
                    <a:lumMod val="25000"/>
                  </a:schemeClr>
                </a:solidFill>
              </a:endParaRPr>
            </a:p>
          </p:txBody>
        </p:sp>
        <p:grpSp>
          <p:nvGrpSpPr>
            <p:cNvPr id="182" name="Google Shape;182;p27"/>
            <p:cNvGrpSpPr/>
            <p:nvPr/>
          </p:nvGrpSpPr>
          <p:grpSpPr>
            <a:xfrm>
              <a:off x="3547589" y="1115957"/>
              <a:ext cx="646423" cy="646423"/>
              <a:chOff x="3547589" y="1115957"/>
              <a:chExt cx="646423" cy="646423"/>
            </a:xfrm>
          </p:grpSpPr>
          <p:sp>
            <p:nvSpPr>
              <p:cNvPr id="183" name="Google Shape;183;p27"/>
              <p:cNvSpPr/>
              <p:nvPr/>
            </p:nvSpPr>
            <p:spPr>
              <a:xfrm rot="2700000">
                <a:off x="3642255" y="1210623"/>
                <a:ext cx="457090" cy="457090"/>
              </a:xfrm>
              <a:prstGeom prst="roundRect">
                <a:avLst>
                  <a:gd name="adj" fmla="val 10715"/>
                </a:avLst>
              </a:prstGeom>
              <a:solidFill>
                <a:schemeClr val="lt1"/>
              </a:solidFill>
              <a:ln w="635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tx2">
                      <a:lumMod val="25000"/>
                    </a:schemeClr>
                  </a:solidFill>
                  <a:latin typeface="Arial"/>
                  <a:ea typeface="Arial"/>
                  <a:cs typeface="Arial"/>
                  <a:sym typeface="Arial"/>
                </a:endParaRPr>
              </a:p>
            </p:txBody>
          </p:sp>
          <p:sp>
            <p:nvSpPr>
              <p:cNvPr id="184" name="Google Shape;184;p27"/>
              <p:cNvSpPr txBox="1"/>
              <p:nvPr/>
            </p:nvSpPr>
            <p:spPr>
              <a:xfrm>
                <a:off x="3719484" y="1239113"/>
                <a:ext cx="302633" cy="40011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1">
                    <a:solidFill>
                      <a:schemeClr val="tx2">
                        <a:lumMod val="25000"/>
                      </a:schemeClr>
                    </a:solidFill>
                    <a:latin typeface="Arial"/>
                    <a:ea typeface="Arial"/>
                    <a:cs typeface="Arial"/>
                    <a:sym typeface="Arial"/>
                  </a:rPr>
                  <a:t>5</a:t>
                </a:r>
                <a:endParaRPr sz="2000" b="1">
                  <a:solidFill>
                    <a:schemeClr val="tx2">
                      <a:lumMod val="25000"/>
                    </a:schemeClr>
                  </a:solidFill>
                  <a:latin typeface="Arial"/>
                  <a:ea typeface="Arial"/>
                  <a:cs typeface="Arial"/>
                  <a:sym typeface="Arial"/>
                </a:endParaRPr>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3"/>
          <p:cNvPicPr preferRelativeResize="0">
            <a:picLocks noGrp="1"/>
          </p:cNvPicPr>
          <p:nvPr>
            <p:ph type="pic" idx="2"/>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F2F2F2"/>
          </a:solidFill>
          <a:ln>
            <a:noFill/>
          </a:ln>
          <a:effectLst>
            <a:reflection stA="0" endPos="65000" dist="50800" dir="5400000" sy="-100000" algn="bl" rotWithShape="0"/>
          </a:effectLst>
        </p:spPr>
      </p:pic>
      <p:sp>
        <p:nvSpPr>
          <p:cNvPr id="286" name="Google Shape;286;p33"/>
          <p:cNvSpPr/>
          <p:nvPr/>
        </p:nvSpPr>
        <p:spPr>
          <a:xfrm>
            <a:off x="0" y="945223"/>
            <a:ext cx="9144000" cy="3174714"/>
          </a:xfrm>
          <a:prstGeom prst="rect">
            <a:avLst/>
          </a:prstGeom>
          <a:solidFill>
            <a:schemeClr val="bg1">
              <a:lumMod val="50000"/>
              <a:alpha val="8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 name="Google Shape;286;p33"/>
          <p:cNvSpPr/>
          <p:nvPr/>
        </p:nvSpPr>
        <p:spPr>
          <a:xfrm>
            <a:off x="-13892" y="1268930"/>
            <a:ext cx="9144000" cy="2527300"/>
          </a:xfrm>
          <a:prstGeom prst="rect">
            <a:avLst/>
          </a:prstGeom>
          <a:solidFill>
            <a:schemeClr val="tx1">
              <a:lumMod val="50000"/>
              <a:lumOff val="50000"/>
              <a:alpha val="96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33"/>
          <p:cNvSpPr txBox="1"/>
          <p:nvPr/>
        </p:nvSpPr>
        <p:spPr>
          <a:xfrm>
            <a:off x="1758530" y="1268930"/>
            <a:ext cx="5626940" cy="535918"/>
          </a:xfrm>
          <a:prstGeom prst="rect">
            <a:avLst/>
          </a:prstGeom>
          <a:noFill/>
          <a:ln>
            <a:noFill/>
          </a:ln>
        </p:spPr>
        <p:txBody>
          <a:bodyPr spcFirstLastPara="1" wrap="square" lIns="91425" tIns="45700" rIns="91425" bIns="45700" anchor="ctr" anchorCtr="0">
            <a:noAutofit/>
          </a:bodyPr>
          <a:lstStyle/>
          <a:p>
            <a:pPr marL="0" marR="0" lvl="0" indent="0" algn="ctr" rtl="0">
              <a:lnSpc>
                <a:spcPct val="110000"/>
              </a:lnSpc>
              <a:spcBef>
                <a:spcPts val="0"/>
              </a:spcBef>
              <a:spcAft>
                <a:spcPts val="0"/>
              </a:spcAft>
              <a:buClr>
                <a:schemeClr val="lt1"/>
              </a:buClr>
              <a:buFont typeface="Arial"/>
              <a:buNone/>
            </a:pPr>
            <a:r>
              <a:rPr lang="en-US" sz="2800" b="1" u="sng" dirty="0" smtClean="0">
                <a:solidFill>
                  <a:schemeClr val="lt1"/>
                </a:solidFill>
                <a:latin typeface="Arial"/>
                <a:ea typeface="Arial"/>
                <a:cs typeface="Arial"/>
                <a:sym typeface="Arial"/>
              </a:rPr>
              <a:t>Introduction</a:t>
            </a:r>
            <a:endParaRPr sz="2800" b="1" u="sng" dirty="0">
              <a:solidFill>
                <a:schemeClr val="lt1"/>
              </a:solidFill>
              <a:latin typeface="Arial"/>
              <a:ea typeface="Arial"/>
              <a:cs typeface="Arial"/>
              <a:sym typeface="Arial"/>
            </a:endParaRPr>
          </a:p>
        </p:txBody>
      </p:sp>
      <p:sp>
        <p:nvSpPr>
          <p:cNvPr id="289" name="Google Shape;289;p33"/>
          <p:cNvSpPr txBox="1"/>
          <p:nvPr/>
        </p:nvSpPr>
        <p:spPr>
          <a:xfrm>
            <a:off x="1744695" y="1804848"/>
            <a:ext cx="5626856" cy="1991381"/>
          </a:xfrm>
          <a:prstGeom prst="rect">
            <a:avLst/>
          </a:prstGeom>
          <a:noFill/>
          <a:ln>
            <a:noFill/>
          </a:ln>
        </p:spPr>
        <p:txBody>
          <a:bodyPr spcFirstLastPara="1" wrap="square" lIns="91425" tIns="45700" rIns="91425" bIns="45700" anchor="t" anchorCtr="0">
            <a:noAutofit/>
          </a:bodyPr>
          <a:lstStyle/>
          <a:p>
            <a:pPr algn="ctr">
              <a:lnSpc>
                <a:spcPct val="120000"/>
              </a:lnSpc>
            </a:pPr>
            <a:r>
              <a:rPr lang="en-US" dirty="0">
                <a:solidFill>
                  <a:schemeClr val="bg1"/>
                </a:solidFill>
              </a:rPr>
              <a:t>The main purpose of </a:t>
            </a:r>
            <a:r>
              <a:rPr lang="en-US" dirty="0" smtClean="0">
                <a:solidFill>
                  <a:schemeClr val="bg1"/>
                </a:solidFill>
              </a:rPr>
              <a:t>our web application </a:t>
            </a:r>
            <a:r>
              <a:rPr lang="en-US" dirty="0">
                <a:solidFill>
                  <a:schemeClr val="bg1"/>
                </a:solidFill>
              </a:rPr>
              <a:t>is to ensure that all the scrap are managed in such a way </a:t>
            </a:r>
            <a:r>
              <a:rPr lang="en-US" dirty="0" smtClean="0">
                <a:solidFill>
                  <a:schemeClr val="bg1"/>
                </a:solidFill>
              </a:rPr>
              <a:t>that it </a:t>
            </a:r>
            <a:r>
              <a:rPr lang="en-US" dirty="0">
                <a:solidFill>
                  <a:schemeClr val="bg1"/>
                </a:solidFill>
              </a:rPr>
              <a:t>protects both public health and environment by providing an ease to the people so that they can also contribute in the cleanliness of the surroundings without working hard and spending much time.</a:t>
            </a:r>
          </a:p>
          <a:p>
            <a:pPr algn="ctr">
              <a:lnSpc>
                <a:spcPct val="120000"/>
              </a:lnSpc>
            </a:pPr>
            <a:r>
              <a:rPr lang="en-US" dirty="0">
                <a:solidFill>
                  <a:schemeClr val="bg1"/>
                </a:solidFill>
              </a:rPr>
              <a:t>We  provide the service to collect scrap material  from your location and sell it to the recycling companies with market rates to help both.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cxnSp>
        <p:nvCxnSpPr>
          <p:cNvPr id="294" name="Google Shape;294;p34"/>
          <p:cNvCxnSpPr>
            <a:endCxn id="304" idx="4"/>
          </p:cNvCxnSpPr>
          <p:nvPr/>
        </p:nvCxnSpPr>
        <p:spPr>
          <a:xfrm flipH="1" flipV="1">
            <a:off x="6201852" y="2286027"/>
            <a:ext cx="1077445" cy="1483896"/>
          </a:xfrm>
          <a:prstGeom prst="straightConnector1">
            <a:avLst/>
          </a:prstGeom>
          <a:noFill/>
          <a:ln w="38100" cap="flat" cmpd="sng">
            <a:solidFill>
              <a:srgbClr val="797B4F"/>
            </a:solidFill>
            <a:prstDash val="dot"/>
            <a:round/>
            <a:headEnd type="none" w="sm" len="sm"/>
            <a:tailEnd type="none" w="sm" len="sm"/>
          </a:ln>
        </p:spPr>
      </p:cxnSp>
      <p:cxnSp>
        <p:nvCxnSpPr>
          <p:cNvPr id="295" name="Google Shape;295;p34"/>
          <p:cNvCxnSpPr/>
          <p:nvPr/>
        </p:nvCxnSpPr>
        <p:spPr>
          <a:xfrm flipH="1" flipV="1">
            <a:off x="4824975" y="2873934"/>
            <a:ext cx="2405165" cy="1036618"/>
          </a:xfrm>
          <a:prstGeom prst="straightConnector1">
            <a:avLst/>
          </a:prstGeom>
          <a:noFill/>
          <a:ln w="38100" cap="flat" cmpd="sng">
            <a:solidFill>
              <a:srgbClr val="797B4F"/>
            </a:solidFill>
            <a:prstDash val="dot"/>
            <a:round/>
            <a:headEnd type="none" w="sm" len="sm"/>
            <a:tailEnd type="none" w="sm" len="sm"/>
          </a:ln>
        </p:spPr>
      </p:cxnSp>
      <p:cxnSp>
        <p:nvCxnSpPr>
          <p:cNvPr id="296" name="Google Shape;296;p34"/>
          <p:cNvCxnSpPr>
            <a:endCxn id="302" idx="6"/>
          </p:cNvCxnSpPr>
          <p:nvPr/>
        </p:nvCxnSpPr>
        <p:spPr>
          <a:xfrm flipH="1">
            <a:off x="3391863" y="4089684"/>
            <a:ext cx="3838277" cy="26164"/>
          </a:xfrm>
          <a:prstGeom prst="straightConnector1">
            <a:avLst/>
          </a:prstGeom>
          <a:noFill/>
          <a:ln w="38100" cap="flat" cmpd="sng">
            <a:solidFill>
              <a:srgbClr val="797B4F"/>
            </a:solidFill>
            <a:prstDash val="dot"/>
            <a:round/>
            <a:headEnd type="none" w="sm" len="sm"/>
            <a:tailEnd type="none" w="sm" len="sm"/>
          </a:ln>
        </p:spPr>
      </p:cxnSp>
      <p:sp>
        <p:nvSpPr>
          <p:cNvPr id="298" name="Google Shape;298;p34"/>
          <p:cNvSpPr txBox="1">
            <a:spLocks noGrp="1"/>
          </p:cNvSpPr>
          <p:nvPr>
            <p:ph type="body" idx="1"/>
          </p:nvPr>
        </p:nvSpPr>
        <p:spPr>
          <a:xfrm>
            <a:off x="0" y="313623"/>
            <a:ext cx="9144000" cy="64587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lt1"/>
              </a:buClr>
              <a:buFont typeface="Arial"/>
              <a:buNone/>
            </a:pPr>
            <a:r>
              <a:rPr lang="en-US" sz="4000" b="0" i="0" u="none" strike="noStrike" cap="none" dirty="0" smtClean="0">
                <a:solidFill>
                  <a:schemeClr val="tx2"/>
                </a:solidFill>
                <a:latin typeface="Adobe Devanagari" panose="02040503050201020203" pitchFamily="18" charset="0"/>
                <a:cs typeface="Adobe Devanagari" panose="02040503050201020203" pitchFamily="18" charset="0"/>
                <a:sym typeface="Arial"/>
              </a:rPr>
              <a:t>MODULES DIVIDED</a:t>
            </a:r>
            <a:endParaRPr sz="4000" b="0" i="0" u="none" strike="noStrike" cap="none" dirty="0">
              <a:solidFill>
                <a:schemeClr val="tx2"/>
              </a:solidFill>
              <a:latin typeface="Adobe Devanagari" panose="02040503050201020203" pitchFamily="18" charset="0"/>
              <a:cs typeface="Adobe Devanagari" panose="02040503050201020203" pitchFamily="18" charset="0"/>
              <a:sym typeface="Arial"/>
            </a:endParaRPr>
          </a:p>
        </p:txBody>
      </p:sp>
      <p:sp>
        <p:nvSpPr>
          <p:cNvPr id="300" name="Google Shape;300;p34"/>
          <p:cNvSpPr/>
          <p:nvPr/>
        </p:nvSpPr>
        <p:spPr>
          <a:xfrm>
            <a:off x="6588224" y="3336371"/>
            <a:ext cx="1346448" cy="1346448"/>
          </a:xfrm>
          <a:prstGeom prst="ellipse">
            <a:avLst/>
          </a:prstGeom>
          <a:solidFill>
            <a:srgbClr val="797B4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34"/>
          <p:cNvSpPr/>
          <p:nvPr/>
        </p:nvSpPr>
        <p:spPr>
          <a:xfrm>
            <a:off x="2527767" y="3683800"/>
            <a:ext cx="864096" cy="864096"/>
          </a:xfrm>
          <a:prstGeom prst="ellipse">
            <a:avLst/>
          </a:prstGeom>
          <a:noFill/>
          <a:ln w="254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34"/>
          <p:cNvSpPr/>
          <p:nvPr/>
        </p:nvSpPr>
        <p:spPr>
          <a:xfrm>
            <a:off x="3960878" y="2256675"/>
            <a:ext cx="864096" cy="864096"/>
          </a:xfrm>
          <a:prstGeom prst="ellipse">
            <a:avLst/>
          </a:prstGeom>
          <a:solidFill>
            <a:schemeClr val="tx2">
              <a:lumMod val="50000"/>
              <a:alpha val="80000"/>
            </a:schemeClr>
          </a:solidFill>
          <a:ln>
            <a:solidFill>
              <a:schemeClr val="tx2">
                <a:lumMod val="25000"/>
              </a:schemeClr>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34"/>
          <p:cNvSpPr/>
          <p:nvPr/>
        </p:nvSpPr>
        <p:spPr>
          <a:xfrm>
            <a:off x="5769804" y="1421931"/>
            <a:ext cx="864096" cy="864096"/>
          </a:xfrm>
          <a:prstGeom prst="ellipse">
            <a:avLst/>
          </a:prstGeom>
          <a:noFill/>
          <a:ln w="25400" cap="flat" cmpd="sng">
            <a:solidFill>
              <a:srgbClr val="797B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12" name="Google Shape;312;p34"/>
          <p:cNvGrpSpPr/>
          <p:nvPr/>
        </p:nvGrpSpPr>
        <p:grpSpPr>
          <a:xfrm>
            <a:off x="1207595" y="3872553"/>
            <a:ext cx="1394984" cy="687447"/>
            <a:chOff x="3017859" y="4363106"/>
            <a:chExt cx="1870812" cy="687447"/>
          </a:xfrm>
        </p:grpSpPr>
        <p:sp>
          <p:nvSpPr>
            <p:cNvPr id="313" name="Google Shape;313;p34"/>
            <p:cNvSpPr txBox="1"/>
            <p:nvPr/>
          </p:nvSpPr>
          <p:spPr>
            <a:xfrm>
              <a:off x="3021856" y="4588888"/>
              <a:ext cx="1866815" cy="461665"/>
            </a:xfrm>
            <a:prstGeom prst="rect">
              <a:avLst/>
            </a:prstGeom>
            <a:noFill/>
            <a:ln>
              <a:noFill/>
            </a:ln>
          </p:spPr>
          <p:txBody>
            <a:bodyPr spcFirstLastPara="1" wrap="square" lIns="91425" tIns="45700" rIns="91425" bIns="45700" anchor="t" anchorCtr="0">
              <a:noAutofit/>
            </a:bodyPr>
            <a:lstStyle/>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latin typeface="Arial"/>
                  <a:ea typeface="Arial"/>
                  <a:cs typeface="Arial"/>
                  <a:sym typeface="Arial"/>
                </a:rPr>
                <a:t>Pickup Status</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Payment Mode</a:t>
              </a:r>
              <a:endParaRPr sz="1200" dirty="0">
                <a:solidFill>
                  <a:srgbClr val="797B4F"/>
                </a:solidFill>
                <a:latin typeface="Arial"/>
                <a:ea typeface="Arial"/>
                <a:cs typeface="Arial"/>
                <a:sym typeface="Arial"/>
              </a:endParaRPr>
            </a:p>
          </p:txBody>
        </p:sp>
        <p:sp>
          <p:nvSpPr>
            <p:cNvPr id="314" name="Google Shape;314;p34"/>
            <p:cNvSpPr txBox="1"/>
            <p:nvPr/>
          </p:nvSpPr>
          <p:spPr>
            <a:xfrm>
              <a:off x="3017859" y="4363106"/>
              <a:ext cx="1870812" cy="27699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200" b="1" dirty="0" smtClean="0">
                  <a:solidFill>
                    <a:srgbClr val="797B4F"/>
                  </a:solidFill>
                  <a:latin typeface="Arial"/>
                  <a:ea typeface="Arial"/>
                  <a:cs typeface="Arial"/>
                  <a:sym typeface="Arial"/>
                </a:rPr>
                <a:t>Pickup Person</a:t>
              </a:r>
              <a:endParaRPr sz="1200" b="1" dirty="0">
                <a:solidFill>
                  <a:srgbClr val="797B4F"/>
                </a:solidFill>
                <a:latin typeface="Arial"/>
                <a:ea typeface="Arial"/>
                <a:cs typeface="Arial"/>
                <a:sym typeface="Arial"/>
              </a:endParaRPr>
            </a:p>
          </p:txBody>
        </p:sp>
      </p:grpSp>
      <p:grpSp>
        <p:nvGrpSpPr>
          <p:cNvPr id="315" name="Google Shape;315;p34"/>
          <p:cNvGrpSpPr/>
          <p:nvPr/>
        </p:nvGrpSpPr>
        <p:grpSpPr>
          <a:xfrm>
            <a:off x="2227091" y="1923316"/>
            <a:ext cx="1952487" cy="1453476"/>
            <a:chOff x="3017859" y="4363106"/>
            <a:chExt cx="1893428" cy="631201"/>
          </a:xfrm>
        </p:grpSpPr>
        <p:sp>
          <p:nvSpPr>
            <p:cNvPr id="316" name="Google Shape;316;p34"/>
            <p:cNvSpPr txBox="1"/>
            <p:nvPr/>
          </p:nvSpPr>
          <p:spPr>
            <a:xfrm>
              <a:off x="3044472" y="4442383"/>
              <a:ext cx="1866815" cy="551924"/>
            </a:xfrm>
            <a:prstGeom prst="rect">
              <a:avLst/>
            </a:prstGeom>
            <a:noFill/>
            <a:ln>
              <a:noFill/>
            </a:ln>
          </p:spPr>
          <p:txBody>
            <a:bodyPr spcFirstLastPara="1" wrap="square" lIns="91425" tIns="45700" rIns="91425" bIns="45700" anchor="t" anchorCtr="0">
              <a:noAutofit/>
            </a:bodyPr>
            <a:lstStyle/>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latin typeface="Arial"/>
                  <a:ea typeface="Arial"/>
                  <a:cs typeface="Arial"/>
                  <a:sym typeface="Arial"/>
                </a:rPr>
                <a:t>Add/Remove items</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Edit pricing scheme</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Add/Remove pickup person</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Schedule pickup</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Add/Remove Company</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Add Sales Information</a:t>
              </a:r>
            </a:p>
            <a:p>
              <a:pPr marL="171450" marR="0" lvl="0" indent="-171450" rtl="0">
                <a:spcBef>
                  <a:spcPts val="0"/>
                </a:spcBef>
                <a:spcAft>
                  <a:spcPts val="0"/>
                </a:spcAft>
                <a:buFont typeface="Arial" panose="020B0604020202020204" pitchFamily="34" charset="0"/>
                <a:buChar char="•"/>
              </a:pPr>
              <a:endParaRPr sz="1200" dirty="0">
                <a:solidFill>
                  <a:srgbClr val="797B4F"/>
                </a:solidFill>
                <a:latin typeface="Arial"/>
                <a:ea typeface="Arial"/>
                <a:cs typeface="Arial"/>
                <a:sym typeface="Arial"/>
              </a:endParaRPr>
            </a:p>
          </p:txBody>
        </p:sp>
        <p:sp>
          <p:nvSpPr>
            <p:cNvPr id="317" name="Google Shape;317;p34"/>
            <p:cNvSpPr txBox="1"/>
            <p:nvPr/>
          </p:nvSpPr>
          <p:spPr>
            <a:xfrm>
              <a:off x="3017859" y="4363106"/>
              <a:ext cx="1870812" cy="13552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200" b="1" dirty="0" smtClean="0">
                  <a:solidFill>
                    <a:srgbClr val="797B4F"/>
                  </a:solidFill>
                  <a:latin typeface="Arial"/>
                  <a:ea typeface="Arial"/>
                  <a:cs typeface="Arial"/>
                  <a:sym typeface="Arial"/>
                </a:rPr>
                <a:t>Admin</a:t>
              </a:r>
              <a:endParaRPr sz="1200" b="1" dirty="0">
                <a:solidFill>
                  <a:srgbClr val="797B4F"/>
                </a:solidFill>
                <a:latin typeface="Arial"/>
                <a:ea typeface="Arial"/>
                <a:cs typeface="Arial"/>
                <a:sym typeface="Arial"/>
              </a:endParaRPr>
            </a:p>
          </p:txBody>
        </p:sp>
      </p:grpSp>
      <p:grpSp>
        <p:nvGrpSpPr>
          <p:cNvPr id="318" name="Google Shape;318;p34"/>
          <p:cNvGrpSpPr/>
          <p:nvPr/>
        </p:nvGrpSpPr>
        <p:grpSpPr>
          <a:xfrm>
            <a:off x="6613331" y="1332074"/>
            <a:ext cx="1917582" cy="969430"/>
            <a:chOff x="3594578" y="4363109"/>
            <a:chExt cx="1311051" cy="619240"/>
          </a:xfrm>
        </p:grpSpPr>
        <p:sp>
          <p:nvSpPr>
            <p:cNvPr id="319" name="Google Shape;319;p34"/>
            <p:cNvSpPr txBox="1"/>
            <p:nvPr/>
          </p:nvSpPr>
          <p:spPr>
            <a:xfrm>
              <a:off x="3594579" y="4479406"/>
              <a:ext cx="1311050" cy="502943"/>
            </a:xfrm>
            <a:prstGeom prst="rect">
              <a:avLst/>
            </a:prstGeom>
            <a:noFill/>
            <a:ln>
              <a:noFill/>
            </a:ln>
          </p:spPr>
          <p:txBody>
            <a:bodyPr spcFirstLastPara="1" wrap="square" lIns="91425" tIns="45700" rIns="91425" bIns="45700" anchor="t" anchorCtr="0">
              <a:noAutofit/>
            </a:bodyPr>
            <a:lstStyle/>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Login/Registration</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latin typeface="Arial"/>
                  <a:ea typeface="Arial"/>
                  <a:cs typeface="Arial"/>
                  <a:sym typeface="Arial"/>
                </a:rPr>
                <a:t>Request/Cancel pickup</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rPr>
                <a:t>Edit profile</a:t>
              </a:r>
            </a:p>
            <a:p>
              <a:pPr marL="171450" marR="0" lvl="0" indent="-171450" rtl="0">
                <a:spcBef>
                  <a:spcPts val="0"/>
                </a:spcBef>
                <a:spcAft>
                  <a:spcPts val="0"/>
                </a:spcAft>
                <a:buFont typeface="Arial" panose="020B0604020202020204" pitchFamily="34" charset="0"/>
                <a:buChar char="•"/>
              </a:pPr>
              <a:r>
                <a:rPr lang="en-US" sz="1200" dirty="0" smtClean="0">
                  <a:solidFill>
                    <a:srgbClr val="797B4F"/>
                  </a:solidFill>
                  <a:latin typeface="Arial"/>
                  <a:ea typeface="Arial"/>
                  <a:cs typeface="Arial"/>
                  <a:sym typeface="Arial"/>
                </a:rPr>
                <a:t>Contact us</a:t>
              </a:r>
            </a:p>
            <a:p>
              <a:pPr marL="171450" marR="0" lvl="0" indent="-171450" rtl="0">
                <a:spcBef>
                  <a:spcPts val="0"/>
                </a:spcBef>
                <a:spcAft>
                  <a:spcPts val="0"/>
                </a:spcAft>
                <a:buFont typeface="Arial" panose="020B0604020202020204" pitchFamily="34" charset="0"/>
                <a:buChar char="•"/>
              </a:pPr>
              <a:endParaRPr sz="1200" dirty="0">
                <a:solidFill>
                  <a:srgbClr val="797B4F"/>
                </a:solidFill>
                <a:latin typeface="Arial"/>
                <a:ea typeface="Arial"/>
                <a:cs typeface="Arial"/>
                <a:sym typeface="Arial"/>
              </a:endParaRPr>
            </a:p>
          </p:txBody>
        </p:sp>
        <p:sp>
          <p:nvSpPr>
            <p:cNvPr id="320" name="Google Shape;320;p34"/>
            <p:cNvSpPr txBox="1"/>
            <p:nvPr/>
          </p:nvSpPr>
          <p:spPr>
            <a:xfrm>
              <a:off x="3594578" y="4363109"/>
              <a:ext cx="1294092" cy="114163"/>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1200" b="1" dirty="0" smtClean="0">
                  <a:solidFill>
                    <a:srgbClr val="797B4F"/>
                  </a:solidFill>
                </a:rPr>
                <a:t>User</a:t>
              </a:r>
              <a:endParaRPr sz="1200" b="1" dirty="0">
                <a:solidFill>
                  <a:srgbClr val="797B4F"/>
                </a:solidFill>
                <a:sym typeface="Arial"/>
              </a:endParaRPr>
            </a:p>
          </p:txBody>
        </p:sp>
      </p:grpSp>
      <p:pic>
        <p:nvPicPr>
          <p:cNvPr id="35" name="Picture 34"/>
          <p:cNvPicPr>
            <a:picLocks noChangeAspect="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45000"/>
                    </a14:imgEffect>
                  </a14:imgLayer>
                </a14:imgProps>
              </a:ext>
              <a:ext uri="{28A0092B-C50C-407E-A947-70E740481C1C}">
                <a14:useLocalDpi xmlns:a14="http://schemas.microsoft.com/office/drawing/2010/main" val="0"/>
              </a:ext>
            </a:extLst>
          </a:blip>
          <a:stretch>
            <a:fillRect/>
          </a:stretch>
        </p:blipFill>
        <p:spPr>
          <a:xfrm>
            <a:off x="6834134" y="3583499"/>
            <a:ext cx="852110" cy="852110"/>
          </a:xfrm>
          <a:prstGeom prst="rect">
            <a:avLst/>
          </a:prstGeom>
        </p:spPr>
      </p:pic>
      <p:sp>
        <p:nvSpPr>
          <p:cNvPr id="74" name="Google Shape;1036;p62"/>
          <p:cNvSpPr/>
          <p:nvPr/>
        </p:nvSpPr>
        <p:spPr>
          <a:xfrm>
            <a:off x="6024356" y="1672992"/>
            <a:ext cx="354992" cy="355536"/>
          </a:xfrm>
          <a:custGeom>
            <a:avLst/>
            <a:gdLst/>
            <a:ahLst/>
            <a:cxnLst/>
            <a:rect l="l" t="t" r="r" b="b"/>
            <a:pathLst>
              <a:path w="120000" h="120000" extrusionOk="0">
                <a:moveTo>
                  <a:pt x="22570" y="60380"/>
                </a:moveTo>
                <a:lnTo>
                  <a:pt x="97429" y="60380"/>
                </a:lnTo>
                <a:cubicBezTo>
                  <a:pt x="109894" y="60380"/>
                  <a:pt x="119999" y="70469"/>
                  <a:pt x="119999" y="82915"/>
                </a:cubicBezTo>
                <a:lnTo>
                  <a:pt x="119999" y="104032"/>
                </a:lnTo>
                <a:lnTo>
                  <a:pt x="120000" y="104032"/>
                </a:lnTo>
                <a:lnTo>
                  <a:pt x="120000" y="109220"/>
                </a:lnTo>
                <a:lnTo>
                  <a:pt x="119985" y="109220"/>
                </a:lnTo>
                <a:lnTo>
                  <a:pt x="119985" y="120000"/>
                </a:lnTo>
                <a:lnTo>
                  <a:pt x="14" y="120000"/>
                </a:lnTo>
                <a:lnTo>
                  <a:pt x="14" y="109220"/>
                </a:lnTo>
                <a:lnTo>
                  <a:pt x="0" y="109220"/>
                </a:lnTo>
                <a:lnTo>
                  <a:pt x="0" y="82915"/>
                </a:lnTo>
                <a:cubicBezTo>
                  <a:pt x="0" y="70469"/>
                  <a:pt x="10105" y="60380"/>
                  <a:pt x="22570" y="60380"/>
                </a:cubicBezTo>
                <a:close/>
                <a:moveTo>
                  <a:pt x="60000" y="0"/>
                </a:moveTo>
                <a:cubicBezTo>
                  <a:pt x="75005" y="0"/>
                  <a:pt x="87170" y="12145"/>
                  <a:pt x="87170" y="27128"/>
                </a:cubicBezTo>
                <a:cubicBezTo>
                  <a:pt x="87170" y="42111"/>
                  <a:pt x="75005" y="54257"/>
                  <a:pt x="60000" y="54257"/>
                </a:cubicBezTo>
                <a:cubicBezTo>
                  <a:pt x="44994" y="54257"/>
                  <a:pt x="32829" y="42111"/>
                  <a:pt x="32829" y="27128"/>
                </a:cubicBezTo>
                <a:cubicBezTo>
                  <a:pt x="32829" y="12145"/>
                  <a:pt x="44994" y="0"/>
                  <a:pt x="60000" y="0"/>
                </a:cubicBezTo>
                <a:close/>
              </a:path>
            </a:pathLst>
          </a:custGeom>
          <a:solidFill>
            <a:schemeClr val="tx2">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6" name="Google Shape;991;p61"/>
          <p:cNvSpPr/>
          <p:nvPr/>
        </p:nvSpPr>
        <p:spPr>
          <a:xfrm>
            <a:off x="4099838" y="2411856"/>
            <a:ext cx="583235" cy="484192"/>
          </a:xfrm>
          <a:custGeom>
            <a:avLst/>
            <a:gdLst/>
            <a:ahLst/>
            <a:cxnLst/>
            <a:rect l="l" t="t" r="r" b="b"/>
            <a:pathLst>
              <a:path w="120000" h="120000" extrusionOk="0">
                <a:moveTo>
                  <a:pt x="103619" y="21556"/>
                </a:moveTo>
                <a:lnTo>
                  <a:pt x="110933" y="21556"/>
                </a:lnTo>
                <a:cubicBezTo>
                  <a:pt x="115940" y="21556"/>
                  <a:pt x="119999" y="26691"/>
                  <a:pt x="119999" y="33024"/>
                </a:cubicBezTo>
                <a:lnTo>
                  <a:pt x="119999" y="108532"/>
                </a:lnTo>
                <a:cubicBezTo>
                  <a:pt x="119999" y="114865"/>
                  <a:pt x="115940" y="119999"/>
                  <a:pt x="110933" y="119999"/>
                </a:cubicBezTo>
                <a:lnTo>
                  <a:pt x="103619" y="119999"/>
                </a:lnTo>
                <a:close/>
                <a:moveTo>
                  <a:pt x="9066" y="21556"/>
                </a:moveTo>
                <a:lnTo>
                  <a:pt x="16380" y="21556"/>
                </a:lnTo>
                <a:lnTo>
                  <a:pt x="16380" y="119999"/>
                </a:lnTo>
                <a:lnTo>
                  <a:pt x="9066" y="119999"/>
                </a:lnTo>
                <a:cubicBezTo>
                  <a:pt x="4059" y="119999"/>
                  <a:pt x="0" y="114865"/>
                  <a:pt x="0" y="108532"/>
                </a:cubicBezTo>
                <a:lnTo>
                  <a:pt x="0" y="33024"/>
                </a:lnTo>
                <a:cubicBezTo>
                  <a:pt x="0" y="26691"/>
                  <a:pt x="4059" y="21556"/>
                  <a:pt x="9066" y="21556"/>
                </a:cubicBezTo>
                <a:close/>
                <a:moveTo>
                  <a:pt x="53249" y="8215"/>
                </a:moveTo>
                <a:cubicBezTo>
                  <a:pt x="51152" y="8215"/>
                  <a:pt x="49452" y="10366"/>
                  <a:pt x="49452" y="13019"/>
                </a:cubicBezTo>
                <a:lnTo>
                  <a:pt x="49452" y="21556"/>
                </a:lnTo>
                <a:lnTo>
                  <a:pt x="70547" y="21556"/>
                </a:lnTo>
                <a:lnTo>
                  <a:pt x="70547" y="13019"/>
                </a:lnTo>
                <a:cubicBezTo>
                  <a:pt x="70547" y="10366"/>
                  <a:pt x="68847" y="8215"/>
                  <a:pt x="66750" y="8215"/>
                </a:cubicBezTo>
                <a:close/>
                <a:moveTo>
                  <a:pt x="47927" y="0"/>
                </a:moveTo>
                <a:lnTo>
                  <a:pt x="72072" y="0"/>
                </a:lnTo>
                <a:cubicBezTo>
                  <a:pt x="74817" y="0"/>
                  <a:pt x="77043" y="2815"/>
                  <a:pt x="77043" y="6287"/>
                </a:cubicBezTo>
                <a:lnTo>
                  <a:pt x="77043" y="21556"/>
                </a:lnTo>
                <a:lnTo>
                  <a:pt x="96909" y="21556"/>
                </a:lnTo>
                <a:lnTo>
                  <a:pt x="96909" y="119999"/>
                </a:lnTo>
                <a:lnTo>
                  <a:pt x="23090" y="119999"/>
                </a:lnTo>
                <a:lnTo>
                  <a:pt x="23090" y="21556"/>
                </a:lnTo>
                <a:lnTo>
                  <a:pt x="42956" y="21556"/>
                </a:lnTo>
                <a:lnTo>
                  <a:pt x="42956" y="6287"/>
                </a:lnTo>
                <a:cubicBezTo>
                  <a:pt x="42956" y="2815"/>
                  <a:pt x="45182" y="0"/>
                  <a:pt x="47927" y="0"/>
                </a:cubicBezTo>
                <a:close/>
              </a:path>
            </a:pathLst>
          </a:cu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951;p61"/>
          <p:cNvSpPr/>
          <p:nvPr/>
        </p:nvSpPr>
        <p:spPr>
          <a:xfrm>
            <a:off x="2749550" y="3979953"/>
            <a:ext cx="412168" cy="302054"/>
          </a:xfrm>
          <a:custGeom>
            <a:avLst/>
            <a:gdLst/>
            <a:ahLst/>
            <a:cxnLst/>
            <a:rect l="l" t="t" r="r" b="b"/>
            <a:pathLst>
              <a:path w="120000" h="120000" extrusionOk="0">
                <a:moveTo>
                  <a:pt x="44130" y="74204"/>
                </a:moveTo>
                <a:cubicBezTo>
                  <a:pt x="42477" y="74204"/>
                  <a:pt x="41136" y="76033"/>
                  <a:pt x="41136" y="78289"/>
                </a:cubicBezTo>
                <a:lnTo>
                  <a:pt x="41136" y="80686"/>
                </a:lnTo>
                <a:cubicBezTo>
                  <a:pt x="41136" y="82943"/>
                  <a:pt x="42477" y="84772"/>
                  <a:pt x="44130" y="84772"/>
                </a:cubicBezTo>
                <a:lnTo>
                  <a:pt x="76354" y="84772"/>
                </a:lnTo>
                <a:cubicBezTo>
                  <a:pt x="78007" y="84772"/>
                  <a:pt x="79348" y="82943"/>
                  <a:pt x="79348" y="80686"/>
                </a:cubicBezTo>
                <a:lnTo>
                  <a:pt x="79348" y="78289"/>
                </a:lnTo>
                <a:cubicBezTo>
                  <a:pt x="79348" y="76033"/>
                  <a:pt x="78007" y="74204"/>
                  <a:pt x="76354" y="74204"/>
                </a:cubicBezTo>
                <a:close/>
                <a:moveTo>
                  <a:pt x="95384" y="49718"/>
                </a:moveTo>
                <a:cubicBezTo>
                  <a:pt x="91500" y="49718"/>
                  <a:pt x="88351" y="54014"/>
                  <a:pt x="88351" y="59314"/>
                </a:cubicBezTo>
                <a:cubicBezTo>
                  <a:pt x="88351" y="64614"/>
                  <a:pt x="91500" y="68911"/>
                  <a:pt x="95384" y="68911"/>
                </a:cubicBezTo>
                <a:cubicBezTo>
                  <a:pt x="99268" y="68911"/>
                  <a:pt x="102416" y="64614"/>
                  <a:pt x="102416" y="59314"/>
                </a:cubicBezTo>
                <a:cubicBezTo>
                  <a:pt x="102416" y="54014"/>
                  <a:pt x="99268" y="49718"/>
                  <a:pt x="95384" y="49718"/>
                </a:cubicBezTo>
                <a:close/>
                <a:moveTo>
                  <a:pt x="25100" y="49718"/>
                </a:moveTo>
                <a:cubicBezTo>
                  <a:pt x="21216" y="49718"/>
                  <a:pt x="18068" y="54014"/>
                  <a:pt x="18068" y="59314"/>
                </a:cubicBezTo>
                <a:cubicBezTo>
                  <a:pt x="18068" y="64614"/>
                  <a:pt x="21216" y="68911"/>
                  <a:pt x="25100" y="68911"/>
                </a:cubicBezTo>
                <a:cubicBezTo>
                  <a:pt x="28984" y="68911"/>
                  <a:pt x="32133" y="64614"/>
                  <a:pt x="32133" y="59314"/>
                </a:cubicBezTo>
                <a:cubicBezTo>
                  <a:pt x="32133" y="54014"/>
                  <a:pt x="28984" y="49718"/>
                  <a:pt x="25100" y="49718"/>
                </a:cubicBezTo>
                <a:close/>
                <a:moveTo>
                  <a:pt x="32058" y="7852"/>
                </a:moveTo>
                <a:lnTo>
                  <a:pt x="26847" y="43272"/>
                </a:lnTo>
                <a:lnTo>
                  <a:pt x="93637" y="43272"/>
                </a:lnTo>
                <a:lnTo>
                  <a:pt x="88425" y="7852"/>
                </a:lnTo>
                <a:close/>
                <a:moveTo>
                  <a:pt x="25015" y="0"/>
                </a:moveTo>
                <a:lnTo>
                  <a:pt x="95469" y="0"/>
                </a:lnTo>
                <a:lnTo>
                  <a:pt x="101081" y="30634"/>
                </a:lnTo>
                <a:cubicBezTo>
                  <a:pt x="102175" y="29228"/>
                  <a:pt x="103657" y="28434"/>
                  <a:pt x="105275" y="28434"/>
                </a:cubicBezTo>
                <a:lnTo>
                  <a:pt x="113391" y="28434"/>
                </a:lnTo>
                <a:cubicBezTo>
                  <a:pt x="117041" y="28434"/>
                  <a:pt x="120000" y="32471"/>
                  <a:pt x="120000" y="37452"/>
                </a:cubicBezTo>
                <a:lnTo>
                  <a:pt x="120000" y="39953"/>
                </a:lnTo>
                <a:cubicBezTo>
                  <a:pt x="120000" y="44933"/>
                  <a:pt x="117041" y="48970"/>
                  <a:pt x="113391" y="48970"/>
                </a:cubicBezTo>
                <a:lnTo>
                  <a:pt x="112823" y="48970"/>
                </a:lnTo>
                <a:cubicBezTo>
                  <a:pt x="113048" y="49849"/>
                  <a:pt x="113150" y="50792"/>
                  <a:pt x="113150" y="51768"/>
                </a:cubicBezTo>
                <a:lnTo>
                  <a:pt x="113150" y="101607"/>
                </a:lnTo>
                <a:lnTo>
                  <a:pt x="106711" y="101607"/>
                </a:lnTo>
                <a:lnTo>
                  <a:pt x="106711" y="113923"/>
                </a:lnTo>
                <a:cubicBezTo>
                  <a:pt x="106711" y="117279"/>
                  <a:pt x="104718" y="120000"/>
                  <a:pt x="102258" y="120000"/>
                </a:cubicBezTo>
                <a:lnTo>
                  <a:pt x="84446" y="120000"/>
                </a:lnTo>
                <a:cubicBezTo>
                  <a:pt x="81987" y="120000"/>
                  <a:pt x="79993" y="117279"/>
                  <a:pt x="79993" y="113923"/>
                </a:cubicBezTo>
                <a:lnTo>
                  <a:pt x="79993" y="101607"/>
                </a:lnTo>
                <a:lnTo>
                  <a:pt x="40491" y="101607"/>
                </a:lnTo>
                <a:lnTo>
                  <a:pt x="40491" y="113923"/>
                </a:lnTo>
                <a:cubicBezTo>
                  <a:pt x="40491" y="117279"/>
                  <a:pt x="38497" y="120000"/>
                  <a:pt x="36038" y="120000"/>
                </a:cubicBezTo>
                <a:lnTo>
                  <a:pt x="18226" y="120000"/>
                </a:lnTo>
                <a:cubicBezTo>
                  <a:pt x="15766" y="120000"/>
                  <a:pt x="13773" y="117279"/>
                  <a:pt x="13773" y="113923"/>
                </a:cubicBezTo>
                <a:lnTo>
                  <a:pt x="13773" y="101607"/>
                </a:lnTo>
                <a:lnTo>
                  <a:pt x="7334" y="101607"/>
                </a:lnTo>
                <a:lnTo>
                  <a:pt x="7334" y="51768"/>
                </a:lnTo>
                <a:cubicBezTo>
                  <a:pt x="7334" y="50792"/>
                  <a:pt x="7436" y="49849"/>
                  <a:pt x="7661" y="48970"/>
                </a:cubicBezTo>
                <a:lnTo>
                  <a:pt x="6608" y="48970"/>
                </a:lnTo>
                <a:cubicBezTo>
                  <a:pt x="2958" y="48970"/>
                  <a:pt x="0" y="44933"/>
                  <a:pt x="0" y="39953"/>
                </a:cubicBezTo>
                <a:lnTo>
                  <a:pt x="0" y="37452"/>
                </a:lnTo>
                <a:cubicBezTo>
                  <a:pt x="0" y="32471"/>
                  <a:pt x="2958" y="28434"/>
                  <a:pt x="6608" y="28434"/>
                </a:cubicBezTo>
                <a:lnTo>
                  <a:pt x="14724" y="28434"/>
                </a:lnTo>
                <a:cubicBezTo>
                  <a:pt x="16521" y="28434"/>
                  <a:pt x="18151" y="29413"/>
                  <a:pt x="19333" y="31016"/>
                </a:cubicBezTo>
                <a:close/>
              </a:path>
            </a:pathLst>
          </a:custGeom>
          <a:solidFill>
            <a:schemeClr val="tx2">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9" name="Google Shape;985;p61"/>
          <p:cNvSpPr/>
          <p:nvPr/>
        </p:nvSpPr>
        <p:spPr>
          <a:xfrm>
            <a:off x="4283908" y="2563774"/>
            <a:ext cx="218035" cy="249898"/>
          </a:xfrm>
          <a:custGeom>
            <a:avLst/>
            <a:gdLst/>
            <a:ahLst/>
            <a:cxnLst/>
            <a:rect l="l" t="t" r="r" b="b"/>
            <a:pathLst>
              <a:path w="120000" h="120000" extrusionOk="0">
                <a:moveTo>
                  <a:pt x="65686" y="48276"/>
                </a:moveTo>
                <a:lnTo>
                  <a:pt x="10198" y="104351"/>
                </a:lnTo>
                <a:cubicBezTo>
                  <a:pt x="9432" y="105125"/>
                  <a:pt x="9432" y="106380"/>
                  <a:pt x="10198" y="107154"/>
                </a:cubicBezTo>
                <a:cubicBezTo>
                  <a:pt x="10964" y="107928"/>
                  <a:pt x="12206" y="107928"/>
                  <a:pt x="12971" y="107154"/>
                </a:cubicBezTo>
                <a:lnTo>
                  <a:pt x="68193" y="51347"/>
                </a:lnTo>
                <a:close/>
                <a:moveTo>
                  <a:pt x="100726" y="8937"/>
                </a:moveTo>
                <a:cubicBezTo>
                  <a:pt x="97762" y="8937"/>
                  <a:pt x="95360" y="11365"/>
                  <a:pt x="95360" y="14360"/>
                </a:cubicBezTo>
                <a:cubicBezTo>
                  <a:pt x="95360" y="17355"/>
                  <a:pt x="97762" y="19783"/>
                  <a:pt x="100726" y="19783"/>
                </a:cubicBezTo>
                <a:cubicBezTo>
                  <a:pt x="103690" y="19783"/>
                  <a:pt x="106092" y="17355"/>
                  <a:pt x="106092" y="14360"/>
                </a:cubicBezTo>
                <a:cubicBezTo>
                  <a:pt x="106092" y="11365"/>
                  <a:pt x="103690" y="8937"/>
                  <a:pt x="100726" y="8937"/>
                </a:cubicBezTo>
                <a:close/>
                <a:moveTo>
                  <a:pt x="89916" y="0"/>
                </a:moveTo>
                <a:cubicBezTo>
                  <a:pt x="106531" y="0"/>
                  <a:pt x="120000" y="13611"/>
                  <a:pt x="120000" y="30401"/>
                </a:cubicBezTo>
                <a:cubicBezTo>
                  <a:pt x="120000" y="47192"/>
                  <a:pt x="106531" y="60803"/>
                  <a:pt x="89916" y="60803"/>
                </a:cubicBezTo>
                <a:cubicBezTo>
                  <a:pt x="85908" y="60803"/>
                  <a:pt x="82083" y="60011"/>
                  <a:pt x="78593" y="58557"/>
                </a:cubicBezTo>
                <a:lnTo>
                  <a:pt x="81675" y="61672"/>
                </a:lnTo>
                <a:cubicBezTo>
                  <a:pt x="82976" y="62987"/>
                  <a:pt x="82976" y="65118"/>
                  <a:pt x="81675" y="66433"/>
                </a:cubicBezTo>
                <a:lnTo>
                  <a:pt x="76202" y="71964"/>
                </a:lnTo>
                <a:cubicBezTo>
                  <a:pt x="74902" y="73278"/>
                  <a:pt x="72792" y="73278"/>
                  <a:pt x="71492" y="71964"/>
                </a:cubicBezTo>
                <a:lnTo>
                  <a:pt x="67038" y="67463"/>
                </a:lnTo>
                <a:lnTo>
                  <a:pt x="65189" y="69332"/>
                </a:lnTo>
                <a:lnTo>
                  <a:pt x="68300" y="72475"/>
                </a:lnTo>
                <a:lnTo>
                  <a:pt x="65651" y="75152"/>
                </a:lnTo>
                <a:lnTo>
                  <a:pt x="62540" y="72008"/>
                </a:lnTo>
                <a:lnTo>
                  <a:pt x="61491" y="73069"/>
                </a:lnTo>
                <a:lnTo>
                  <a:pt x="64671" y="76284"/>
                </a:lnTo>
                <a:lnTo>
                  <a:pt x="58625" y="82394"/>
                </a:lnTo>
                <a:lnTo>
                  <a:pt x="55444" y="79180"/>
                </a:lnTo>
                <a:lnTo>
                  <a:pt x="54094" y="80544"/>
                </a:lnTo>
                <a:lnTo>
                  <a:pt x="57275" y="83758"/>
                </a:lnTo>
                <a:lnTo>
                  <a:pt x="51228" y="89869"/>
                </a:lnTo>
                <a:lnTo>
                  <a:pt x="48047" y="86655"/>
                </a:lnTo>
                <a:lnTo>
                  <a:pt x="45648" y="89079"/>
                </a:lnTo>
                <a:lnTo>
                  <a:pt x="48829" y="92294"/>
                </a:lnTo>
                <a:lnTo>
                  <a:pt x="46180" y="94971"/>
                </a:lnTo>
                <a:lnTo>
                  <a:pt x="42999" y="91756"/>
                </a:lnTo>
                <a:lnTo>
                  <a:pt x="41150" y="93625"/>
                </a:lnTo>
                <a:lnTo>
                  <a:pt x="44331" y="96839"/>
                </a:lnTo>
                <a:lnTo>
                  <a:pt x="38534" y="102698"/>
                </a:lnTo>
                <a:lnTo>
                  <a:pt x="35353" y="99483"/>
                </a:lnTo>
                <a:lnTo>
                  <a:pt x="33754" y="101100"/>
                </a:lnTo>
                <a:lnTo>
                  <a:pt x="36934" y="104314"/>
                </a:lnTo>
                <a:lnTo>
                  <a:pt x="31387" y="109920"/>
                </a:lnTo>
                <a:lnTo>
                  <a:pt x="28206" y="106706"/>
                </a:lnTo>
                <a:lnTo>
                  <a:pt x="25789" y="109148"/>
                </a:lnTo>
                <a:lnTo>
                  <a:pt x="28970" y="112363"/>
                </a:lnTo>
                <a:lnTo>
                  <a:pt x="23423" y="117969"/>
                </a:lnTo>
                <a:lnTo>
                  <a:pt x="23048" y="117590"/>
                </a:lnTo>
                <a:lnTo>
                  <a:pt x="23207" y="118045"/>
                </a:lnTo>
                <a:lnTo>
                  <a:pt x="12913" y="118648"/>
                </a:lnTo>
                <a:lnTo>
                  <a:pt x="0" y="120000"/>
                </a:lnTo>
                <a:lnTo>
                  <a:pt x="1928" y="103575"/>
                </a:lnTo>
                <a:lnTo>
                  <a:pt x="1825" y="103471"/>
                </a:lnTo>
                <a:lnTo>
                  <a:pt x="1956" y="103338"/>
                </a:lnTo>
                <a:lnTo>
                  <a:pt x="1972" y="103197"/>
                </a:lnTo>
                <a:lnTo>
                  <a:pt x="2033" y="103260"/>
                </a:lnTo>
                <a:lnTo>
                  <a:pt x="62275" y="42381"/>
                </a:lnTo>
                <a:cubicBezTo>
                  <a:pt x="60698" y="38709"/>
                  <a:pt x="59832" y="34657"/>
                  <a:pt x="59832" y="30401"/>
                </a:cubicBezTo>
                <a:cubicBezTo>
                  <a:pt x="59832" y="13611"/>
                  <a:pt x="73301" y="0"/>
                  <a:pt x="89916" y="0"/>
                </a:cubicBezTo>
                <a:close/>
              </a:path>
            </a:pathLst>
          </a:custGeom>
          <a:solidFill>
            <a:schemeClr val="tx2">
              <a:lumMod val="5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pic>
        <p:nvPicPr>
          <p:cNvPr id="611" name="Google Shape;611;p48"/>
          <p:cNvPicPr preferRelativeResize="0">
            <a:picLocks noGrp="1"/>
          </p:cNvPicPr>
          <p:nvPr>
            <p:ph type="pic" idx="3"/>
          </p:nvPr>
        </p:nvPicPr>
        <p:blipFill rotWithShape="1">
          <a:blip r:embed="rId3">
            <a:extLst>
              <a:ext uri="{28A0092B-C50C-407E-A947-70E740481C1C}">
                <a14:useLocalDpi xmlns:a14="http://schemas.microsoft.com/office/drawing/2010/main" val="0"/>
              </a:ext>
            </a:extLst>
          </a:blip>
          <a:srcRect b="32998"/>
          <a:stretch/>
        </p:blipFill>
        <p:spPr>
          <a:xfrm>
            <a:off x="1562589" y="1828178"/>
            <a:ext cx="1842800" cy="1308427"/>
          </a:xfrm>
          <a:prstGeom prst="rect">
            <a:avLst/>
          </a:prstGeom>
          <a:solidFill>
            <a:srgbClr val="F2F2F2"/>
          </a:solidFill>
          <a:ln>
            <a:noFill/>
          </a:ln>
        </p:spPr>
      </p:pic>
      <p:pic>
        <p:nvPicPr>
          <p:cNvPr id="612" name="Google Shape;612;p48"/>
          <p:cNvPicPr preferRelativeResize="0">
            <a:picLocks noGrp="1"/>
          </p:cNvPicPr>
          <p:nvPr>
            <p:ph type="pic" idx="5"/>
          </p:nvPr>
        </p:nvPicPr>
        <p:blipFill rotWithShape="1">
          <a:blip r:embed="rId4">
            <a:extLst>
              <a:ext uri="{28A0092B-C50C-407E-A947-70E740481C1C}">
                <a14:useLocalDpi xmlns:a14="http://schemas.microsoft.com/office/drawing/2010/main" val="0"/>
              </a:ext>
            </a:extLst>
          </a:blip>
          <a:srcRect b="28879"/>
          <a:stretch/>
        </p:blipFill>
        <p:spPr>
          <a:xfrm>
            <a:off x="5741580" y="1822861"/>
            <a:ext cx="1850067" cy="1335009"/>
          </a:xfrm>
          <a:prstGeom prst="rect">
            <a:avLst/>
          </a:prstGeom>
          <a:solidFill>
            <a:srgbClr val="F2F2F2"/>
          </a:solidFill>
          <a:ln>
            <a:noFill/>
          </a:ln>
        </p:spPr>
      </p:pic>
      <p:pic>
        <p:nvPicPr>
          <p:cNvPr id="613" name="Google Shape;613;p48" descr="D:\Fullppt\005-PNG이미지\모니터.png"/>
          <p:cNvPicPr preferRelativeResize="0"/>
          <p:nvPr/>
        </p:nvPicPr>
        <p:blipFill rotWithShape="1">
          <a:blip r:embed="rId5">
            <a:alphaModFix/>
          </a:blip>
          <a:srcRect/>
          <a:stretch/>
        </p:blipFill>
        <p:spPr>
          <a:xfrm>
            <a:off x="3292054" y="1228612"/>
            <a:ext cx="2559892" cy="2552402"/>
          </a:xfrm>
          <a:prstGeom prst="rect">
            <a:avLst/>
          </a:prstGeom>
          <a:noFill/>
          <a:ln>
            <a:noFill/>
          </a:ln>
        </p:spPr>
      </p:pic>
      <p:sp>
        <p:nvSpPr>
          <p:cNvPr id="7" name="Rectangle 6"/>
          <p:cNvSpPr/>
          <p:nvPr/>
        </p:nvSpPr>
        <p:spPr>
          <a:xfrm>
            <a:off x="-1" y="-24754"/>
            <a:ext cx="9144001" cy="1093877"/>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 name="Google Shape;615;p48"/>
          <p:cNvPicPr preferRelativeResize="0">
            <a:picLocks noGrp="1"/>
          </p:cNvPicPr>
          <p:nvPr>
            <p:ph type="pic" idx="4"/>
          </p:nvPr>
        </p:nvPicPr>
        <p:blipFill rotWithShape="1">
          <a:blip r:embed="rId6">
            <a:extLst>
              <a:ext uri="{28A0092B-C50C-407E-A947-70E740481C1C}">
                <a14:useLocalDpi xmlns:a14="http://schemas.microsoft.com/office/drawing/2010/main" val="0"/>
              </a:ext>
            </a:extLst>
          </a:blip>
          <a:srcRect b="36904"/>
          <a:stretch/>
        </p:blipFill>
        <p:spPr>
          <a:xfrm>
            <a:off x="3384123" y="1326348"/>
            <a:ext cx="2357457" cy="1650768"/>
          </a:xfrm>
          <a:prstGeom prst="rect">
            <a:avLst/>
          </a:prstGeom>
          <a:solidFill>
            <a:srgbClr val="F2F2F2"/>
          </a:solidFill>
          <a:ln>
            <a:noFill/>
          </a:ln>
        </p:spPr>
      </p:pic>
      <p:sp>
        <p:nvSpPr>
          <p:cNvPr id="11" name="Text Placeholder 3"/>
          <p:cNvSpPr>
            <a:spLocks noGrp="1"/>
          </p:cNvSpPr>
          <p:nvPr>
            <p:ph type="body" idx="1"/>
          </p:nvPr>
        </p:nvSpPr>
        <p:spPr>
          <a:xfrm>
            <a:off x="0" y="181632"/>
            <a:ext cx="9144000" cy="576064"/>
          </a:xfrm>
        </p:spPr>
        <p:txBody>
          <a:bodyPr/>
          <a:lstStyle/>
          <a:p>
            <a:r>
              <a:rPr lang="en-US" dirty="0" smtClean="0">
                <a:solidFill>
                  <a:schemeClr val="tx2">
                    <a:lumMod val="25000"/>
                  </a:schemeClr>
                </a:solidFill>
                <a:latin typeface="Adobe Fangsong Std R" panose="02020400000000000000" pitchFamily="18" charset="-128"/>
                <a:ea typeface="Adobe Fangsong Std R" panose="02020400000000000000" pitchFamily="18" charset="-128"/>
              </a:rPr>
              <a:t>Layout Design</a:t>
            </a:r>
            <a:endParaRPr lang="en-US" dirty="0">
              <a:solidFill>
                <a:schemeClr val="tx2">
                  <a:lumMod val="25000"/>
                </a:schemeClr>
              </a:solidFill>
              <a:latin typeface="Adobe Fangsong Std R" panose="02020400000000000000" pitchFamily="18" charset="-128"/>
              <a:ea typeface="Adobe Fangsong Std R" panose="02020400000000000000" pitchFamily="18" charset="-128"/>
            </a:endParaRPr>
          </a:p>
        </p:txBody>
      </p:sp>
      <p:sp>
        <p:nvSpPr>
          <p:cNvPr id="12" name="Text Placeholder 5"/>
          <p:cNvSpPr>
            <a:spLocks noGrp="1"/>
          </p:cNvSpPr>
          <p:nvPr>
            <p:ph type="body" idx="2"/>
          </p:nvPr>
        </p:nvSpPr>
        <p:spPr>
          <a:xfrm>
            <a:off x="0" y="757696"/>
            <a:ext cx="9144000" cy="288032"/>
          </a:xfrm>
        </p:spPr>
        <p:txBody>
          <a:bodyPr/>
          <a:lstStyle/>
          <a:p>
            <a:r>
              <a:rPr lang="en-US" dirty="0" smtClean="0">
                <a:solidFill>
                  <a:schemeClr val="tx2">
                    <a:lumMod val="25000"/>
                  </a:schemeClr>
                </a:solidFill>
              </a:rPr>
              <a:t>These are the wireframe of the web pages.</a:t>
            </a:r>
            <a:endParaRPr lang="en-US" dirty="0">
              <a:solidFill>
                <a:schemeClr val="tx2">
                  <a:lumMod val="25000"/>
                </a:schemeClr>
              </a:solidFill>
            </a:endParaRPr>
          </a:p>
        </p:txBody>
      </p:sp>
      <p:sp>
        <p:nvSpPr>
          <p:cNvPr id="4" name="TextBox 3"/>
          <p:cNvSpPr txBox="1"/>
          <p:nvPr/>
        </p:nvSpPr>
        <p:spPr>
          <a:xfrm>
            <a:off x="4106968" y="3734847"/>
            <a:ext cx="930063" cy="400110"/>
          </a:xfrm>
          <a:prstGeom prst="rect">
            <a:avLst/>
          </a:prstGeom>
          <a:noFill/>
        </p:spPr>
        <p:txBody>
          <a:bodyPr wrap="none" rtlCol="0">
            <a:spAutoFit/>
          </a:bodyPr>
          <a:lstStyle/>
          <a:p>
            <a:r>
              <a:rPr lang="en-US" sz="2000" dirty="0" smtClean="0">
                <a:latin typeface="Adobe Fangsong Std R" panose="02020400000000000000" pitchFamily="18" charset="-128"/>
                <a:ea typeface="Adobe Fangsong Std R" panose="02020400000000000000" pitchFamily="18" charset="-128"/>
              </a:rPr>
              <a:t>HOME</a:t>
            </a:r>
            <a:endParaRPr lang="en-US" dirty="0">
              <a:latin typeface="Adobe Fangsong Std R" panose="02020400000000000000" pitchFamily="18" charset="-128"/>
              <a:ea typeface="Adobe Fangsong Std R" panose="02020400000000000000" pitchFamily="18" charset="-128"/>
            </a:endParaRPr>
          </a:p>
        </p:txBody>
      </p:sp>
      <p:sp>
        <p:nvSpPr>
          <p:cNvPr id="5" name="TextBox 4"/>
          <p:cNvSpPr txBox="1"/>
          <p:nvPr/>
        </p:nvSpPr>
        <p:spPr>
          <a:xfrm>
            <a:off x="6096276" y="3792294"/>
            <a:ext cx="1130438" cy="307777"/>
          </a:xfrm>
          <a:prstGeom prst="rect">
            <a:avLst/>
          </a:prstGeom>
          <a:noFill/>
        </p:spPr>
        <p:txBody>
          <a:bodyPr wrap="none" rtlCol="0">
            <a:spAutoFit/>
          </a:bodyPr>
          <a:lstStyle/>
          <a:p>
            <a:r>
              <a:rPr lang="en-US" dirty="0" smtClean="0">
                <a:latin typeface="Adobe Hebrew" panose="02040503050201020203" pitchFamily="18" charset="-79"/>
                <a:cs typeface="Adobe Hebrew" panose="02040503050201020203" pitchFamily="18" charset="-79"/>
              </a:rPr>
              <a:t>PRICE-LIST</a:t>
            </a:r>
            <a:endParaRPr lang="en-US" dirty="0">
              <a:latin typeface="Adobe Hebrew" panose="02040503050201020203" pitchFamily="18" charset="-79"/>
              <a:cs typeface="Adobe Hebrew" panose="02040503050201020203" pitchFamily="18" charset="-79"/>
            </a:endParaRPr>
          </a:p>
        </p:txBody>
      </p:sp>
      <p:sp>
        <p:nvSpPr>
          <p:cNvPr id="15" name="TextBox 14"/>
          <p:cNvSpPr txBox="1"/>
          <p:nvPr/>
        </p:nvSpPr>
        <p:spPr>
          <a:xfrm>
            <a:off x="2059437" y="3781014"/>
            <a:ext cx="889987" cy="307777"/>
          </a:xfrm>
          <a:prstGeom prst="rect">
            <a:avLst/>
          </a:prstGeom>
          <a:noFill/>
        </p:spPr>
        <p:txBody>
          <a:bodyPr wrap="none" rtlCol="0">
            <a:spAutoFit/>
          </a:bodyPr>
          <a:lstStyle/>
          <a:p>
            <a:r>
              <a:rPr lang="en-US" dirty="0" smtClean="0">
                <a:latin typeface="Adobe Hebrew" panose="02040503050201020203" pitchFamily="18" charset="-79"/>
                <a:cs typeface="Adobe Hebrew" panose="02040503050201020203" pitchFamily="18" charset="-79"/>
              </a:rPr>
              <a:t>SIGN UP</a:t>
            </a:r>
            <a:endParaRPr lang="en-US" dirty="0">
              <a:latin typeface="Adobe Hebrew" panose="02040503050201020203" pitchFamily="18" charset="-79"/>
              <a:cs typeface="Adobe Hebrew" panose="02040503050201020203" pitchFamily="18" charset="-79"/>
            </a:endParaRPr>
          </a:p>
        </p:txBody>
      </p:sp>
      <p:sp>
        <p:nvSpPr>
          <p:cNvPr id="18" name="Rectangle 17"/>
          <p:cNvSpPr/>
          <p:nvPr/>
        </p:nvSpPr>
        <p:spPr>
          <a:xfrm>
            <a:off x="-2" y="4639358"/>
            <a:ext cx="9144001" cy="504142"/>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7" name="Google Shape;613;p48" descr="D:\Fullppt\005-PNG이미지\모니터.png"/>
          <p:cNvPicPr preferRelativeResize="0"/>
          <p:nvPr/>
        </p:nvPicPr>
        <p:blipFill rotWithShape="1">
          <a:blip r:embed="rId3">
            <a:alphaModFix/>
          </a:blip>
          <a:srcRect/>
          <a:stretch/>
        </p:blipFill>
        <p:spPr>
          <a:xfrm>
            <a:off x="267889" y="743239"/>
            <a:ext cx="2703705" cy="2919284"/>
          </a:xfrm>
          <a:prstGeom prst="rect">
            <a:avLst/>
          </a:prstGeom>
          <a:noFill/>
          <a:ln>
            <a:noFill/>
          </a:ln>
        </p:spPr>
      </p:pic>
      <p:pic>
        <p:nvPicPr>
          <p:cNvPr id="6" name="Google Shape;613;p48" descr="D:\Fullppt\005-PNG이미지\모니터.png"/>
          <p:cNvPicPr preferRelativeResize="0"/>
          <p:nvPr/>
        </p:nvPicPr>
        <p:blipFill rotWithShape="1">
          <a:blip r:embed="rId3">
            <a:alphaModFix/>
          </a:blip>
          <a:srcRect/>
          <a:stretch/>
        </p:blipFill>
        <p:spPr>
          <a:xfrm>
            <a:off x="5342560" y="517361"/>
            <a:ext cx="3462391" cy="3201884"/>
          </a:xfrm>
          <a:prstGeom prst="rect">
            <a:avLst/>
          </a:prstGeom>
          <a:noFill/>
          <a:ln>
            <a:noFill/>
          </a:ln>
        </p:spPr>
      </p:pic>
      <p:pic>
        <p:nvPicPr>
          <p:cNvPr id="515" name="Google Shape;515;p44"/>
          <p:cNvPicPr preferRelativeResize="0">
            <a:picLocks noGrp="1"/>
          </p:cNvPicPr>
          <p:nvPr>
            <p:ph type="pic" idx="2"/>
          </p:nvPr>
        </p:nvPicPr>
        <p:blipFill rotWithShape="1">
          <a:blip r:embed="rId4">
            <a:extLst>
              <a:ext uri="{28A0092B-C50C-407E-A947-70E740481C1C}">
                <a14:useLocalDpi xmlns:a14="http://schemas.microsoft.com/office/drawing/2010/main" val="0"/>
              </a:ext>
            </a:extLst>
          </a:blip>
          <a:srcRect b="6312"/>
          <a:stretch/>
        </p:blipFill>
        <p:spPr>
          <a:xfrm>
            <a:off x="398291" y="843522"/>
            <a:ext cx="2442900" cy="1914875"/>
          </a:xfrm>
          <a:prstGeom prst="rect">
            <a:avLst/>
          </a:prstGeom>
          <a:solidFill>
            <a:srgbClr val="F2F2F2"/>
          </a:solidFill>
          <a:ln>
            <a:noFill/>
          </a:ln>
        </p:spPr>
      </p:pic>
      <p:pic>
        <p:nvPicPr>
          <p:cNvPr id="516" name="Google Shape;516;p44"/>
          <p:cNvPicPr preferRelativeResize="0">
            <a:picLocks noGrp="1"/>
          </p:cNvPicPr>
          <p:nvPr>
            <p:ph type="pic" idx="3"/>
          </p:nvPr>
        </p:nvPicPr>
        <p:blipFill rotWithShape="1">
          <a:blip r:embed="rId5">
            <a:extLst>
              <a:ext uri="{28A0092B-C50C-407E-A947-70E740481C1C}">
                <a14:useLocalDpi xmlns:a14="http://schemas.microsoft.com/office/drawing/2010/main" val="0"/>
              </a:ext>
            </a:extLst>
          </a:blip>
          <a:srcRect b="16533"/>
          <a:stretch/>
        </p:blipFill>
        <p:spPr>
          <a:xfrm>
            <a:off x="5491427" y="653664"/>
            <a:ext cx="3169685" cy="2038165"/>
          </a:xfrm>
          <a:prstGeom prst="rect">
            <a:avLst/>
          </a:prstGeom>
          <a:solidFill>
            <a:srgbClr val="F2F2F2"/>
          </a:solidFill>
          <a:ln>
            <a:noFill/>
          </a:ln>
        </p:spPr>
      </p:pic>
      <p:sp>
        <p:nvSpPr>
          <p:cNvPr id="517" name="Google Shape;517;p44"/>
          <p:cNvSpPr txBox="1"/>
          <p:nvPr/>
        </p:nvSpPr>
        <p:spPr>
          <a:xfrm>
            <a:off x="2899674" y="458302"/>
            <a:ext cx="2304256" cy="14163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Font typeface="Arial"/>
              <a:buNone/>
            </a:pPr>
            <a:r>
              <a:rPr lang="en-US" sz="2400" b="1" dirty="0" smtClean="0">
                <a:solidFill>
                  <a:schemeClr val="tx2">
                    <a:lumMod val="25000"/>
                  </a:schemeClr>
                </a:solidFill>
                <a:latin typeface="Arial"/>
                <a:ea typeface="Arial"/>
                <a:cs typeface="Arial"/>
                <a:sym typeface="Arial"/>
              </a:rPr>
              <a:t>Pickup Person</a:t>
            </a:r>
            <a:endParaRPr sz="2400" b="1" dirty="0">
              <a:solidFill>
                <a:schemeClr val="tx2">
                  <a:lumMod val="25000"/>
                </a:schemeClr>
              </a:solidFill>
              <a:latin typeface="Arial"/>
              <a:ea typeface="Arial"/>
              <a:cs typeface="Arial"/>
              <a:sym typeface="Arial"/>
            </a:endParaRPr>
          </a:p>
        </p:txBody>
      </p:sp>
      <p:sp>
        <p:nvSpPr>
          <p:cNvPr id="518" name="Google Shape;518;p44"/>
          <p:cNvSpPr txBox="1"/>
          <p:nvPr/>
        </p:nvSpPr>
        <p:spPr>
          <a:xfrm>
            <a:off x="2971594" y="1041589"/>
            <a:ext cx="2304256"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dirty="0">
                <a:solidFill>
                  <a:schemeClr val="tx2">
                    <a:lumMod val="25000"/>
                  </a:schemeClr>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a:t>
            </a:r>
            <a:endParaRPr sz="1200" dirty="0">
              <a:solidFill>
                <a:schemeClr val="tx2">
                  <a:lumMod val="25000"/>
                </a:schemeClr>
              </a:solidFill>
              <a:latin typeface="Arial"/>
              <a:ea typeface="Arial"/>
              <a:cs typeface="Arial"/>
              <a:sym typeface="Arial"/>
            </a:endParaRPr>
          </a:p>
        </p:txBody>
      </p:sp>
      <p:grpSp>
        <p:nvGrpSpPr>
          <p:cNvPr id="10" name="Google Shape;357;p36"/>
          <p:cNvGrpSpPr/>
          <p:nvPr/>
        </p:nvGrpSpPr>
        <p:grpSpPr>
          <a:xfrm>
            <a:off x="520428" y="3789530"/>
            <a:ext cx="2178078" cy="863358"/>
            <a:chOff x="803640" y="3362835"/>
            <a:chExt cx="2059657" cy="863358"/>
          </a:xfrm>
        </p:grpSpPr>
        <p:sp>
          <p:nvSpPr>
            <p:cNvPr id="11"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rgbClr val="797B4F"/>
                  </a:solidFill>
                  <a:latin typeface="Arial"/>
                  <a:ea typeface="Arial"/>
                  <a:cs typeface="Arial"/>
                  <a:sym typeface="Arial"/>
                </a:rPr>
                <a:t>Easy to change colors, photos and Text.  </a:t>
              </a:r>
              <a:endParaRPr sz="1200" dirty="0">
                <a:solidFill>
                  <a:srgbClr val="797B4F"/>
                </a:solidFill>
                <a:latin typeface="Arial"/>
                <a:ea typeface="Arial"/>
                <a:cs typeface="Arial"/>
                <a:sym typeface="Arial"/>
              </a:endParaRPr>
            </a:p>
          </p:txBody>
        </p:sp>
        <p:sp>
          <p:nvSpPr>
            <p:cNvPr id="12"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dirty="0" smtClean="0">
                  <a:solidFill>
                    <a:srgbClr val="797B4F"/>
                  </a:solidFill>
                  <a:latin typeface="Arial"/>
                  <a:ea typeface="Arial"/>
                  <a:cs typeface="Arial"/>
                  <a:sym typeface="Arial"/>
                </a:rPr>
                <a:t>Add/Edit Item</a:t>
              </a:r>
              <a:endParaRPr sz="1400" b="1" dirty="0">
                <a:solidFill>
                  <a:srgbClr val="797B4F"/>
                </a:solidFill>
                <a:latin typeface="Arial"/>
                <a:ea typeface="Arial"/>
                <a:cs typeface="Arial"/>
                <a:sym typeface="Arial"/>
              </a:endParaRPr>
            </a:p>
          </p:txBody>
        </p:sp>
      </p:grpSp>
      <p:grpSp>
        <p:nvGrpSpPr>
          <p:cNvPr id="13" name="Google Shape;357;p36"/>
          <p:cNvGrpSpPr/>
          <p:nvPr/>
        </p:nvGrpSpPr>
        <p:grpSpPr>
          <a:xfrm>
            <a:off x="5984716" y="3784771"/>
            <a:ext cx="2178078" cy="863358"/>
            <a:chOff x="803640" y="3362835"/>
            <a:chExt cx="2059657" cy="863358"/>
          </a:xfrm>
        </p:grpSpPr>
        <p:sp>
          <p:nvSpPr>
            <p:cNvPr id="14"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a:solidFill>
                    <a:srgbClr val="797B4F"/>
                  </a:solidFill>
                  <a:latin typeface="Arial"/>
                  <a:ea typeface="Arial"/>
                  <a:cs typeface="Arial"/>
                  <a:sym typeface="Arial"/>
                </a:rPr>
                <a:t>Easy to change colors, photos and Text.  </a:t>
              </a:r>
              <a:endParaRPr sz="1200" dirty="0">
                <a:solidFill>
                  <a:srgbClr val="797B4F"/>
                </a:solidFill>
                <a:latin typeface="Arial"/>
                <a:ea typeface="Arial"/>
                <a:cs typeface="Arial"/>
                <a:sym typeface="Arial"/>
              </a:endParaRPr>
            </a:p>
          </p:txBody>
        </p:sp>
        <p:sp>
          <p:nvSpPr>
            <p:cNvPr id="15"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dirty="0" smtClean="0">
                  <a:solidFill>
                    <a:srgbClr val="797B4F"/>
                  </a:solidFill>
                  <a:latin typeface="Arial"/>
                  <a:ea typeface="Arial"/>
                  <a:cs typeface="Arial"/>
                  <a:sym typeface="Arial"/>
                </a:rPr>
                <a:t>Admin Dashboard</a:t>
              </a:r>
              <a:endParaRPr sz="1400" b="1" dirty="0">
                <a:solidFill>
                  <a:srgbClr val="797B4F"/>
                </a:solidFill>
                <a:latin typeface="Arial"/>
                <a:ea typeface="Arial"/>
                <a:cs typeface="Arial"/>
                <a:sym typeface="Arial"/>
              </a:endParaRPr>
            </a:p>
          </p:txBody>
        </p:sp>
      </p:grpSp>
    </p:spTree>
    <p:extLst>
      <p:ext uri="{BB962C8B-B14F-4D97-AF65-F5344CB8AC3E}">
        <p14:creationId xmlns:p14="http://schemas.microsoft.com/office/powerpoint/2010/main" val="23947676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0" name="Rectangle 19"/>
          <p:cNvSpPr/>
          <p:nvPr/>
        </p:nvSpPr>
        <p:spPr>
          <a:xfrm>
            <a:off x="0" y="411510"/>
            <a:ext cx="2772448" cy="466250"/>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613;p48" descr="D:\Fullppt\005-PNG이미지\모니터.png"/>
          <p:cNvPicPr preferRelativeResize="0"/>
          <p:nvPr/>
        </p:nvPicPr>
        <p:blipFill rotWithShape="1">
          <a:blip r:embed="rId3">
            <a:alphaModFix/>
          </a:blip>
          <a:srcRect/>
          <a:stretch/>
        </p:blipFill>
        <p:spPr>
          <a:xfrm>
            <a:off x="2860319" y="569982"/>
            <a:ext cx="2702341" cy="2714494"/>
          </a:xfrm>
          <a:prstGeom prst="rect">
            <a:avLst/>
          </a:prstGeom>
          <a:noFill/>
          <a:ln>
            <a:noFill/>
          </a:ln>
        </p:spPr>
      </p:pic>
      <p:pic>
        <p:nvPicPr>
          <p:cNvPr id="19" name="Google Shape;613;p48" descr="D:\Fullppt\005-PNG이미지\모니터.png"/>
          <p:cNvPicPr preferRelativeResize="0"/>
          <p:nvPr/>
        </p:nvPicPr>
        <p:blipFill rotWithShape="1">
          <a:blip r:embed="rId3">
            <a:alphaModFix/>
          </a:blip>
          <a:srcRect/>
          <a:stretch/>
        </p:blipFill>
        <p:spPr>
          <a:xfrm>
            <a:off x="3711628" y="3284476"/>
            <a:ext cx="1990573" cy="1805456"/>
          </a:xfrm>
          <a:prstGeom prst="rect">
            <a:avLst/>
          </a:prstGeom>
          <a:noFill/>
          <a:ln>
            <a:noFill/>
          </a:ln>
        </p:spPr>
      </p:pic>
      <p:pic>
        <p:nvPicPr>
          <p:cNvPr id="18" name="Google Shape;613;p48" descr="D:\Fullppt\005-PNG이미지\모니터.png"/>
          <p:cNvPicPr preferRelativeResize="0"/>
          <p:nvPr/>
        </p:nvPicPr>
        <p:blipFill rotWithShape="1">
          <a:blip r:embed="rId3">
            <a:alphaModFix/>
          </a:blip>
          <a:srcRect/>
          <a:stretch/>
        </p:blipFill>
        <p:spPr>
          <a:xfrm>
            <a:off x="5584587" y="1338103"/>
            <a:ext cx="1998174" cy="1971887"/>
          </a:xfrm>
          <a:prstGeom prst="rect">
            <a:avLst/>
          </a:prstGeom>
          <a:noFill/>
          <a:ln>
            <a:noFill/>
          </a:ln>
        </p:spPr>
      </p:pic>
      <p:pic>
        <p:nvPicPr>
          <p:cNvPr id="351" name="Google Shape;351;p36"/>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2935199" y="664649"/>
            <a:ext cx="2539589" cy="1808949"/>
          </a:xfrm>
          <a:prstGeom prst="rect">
            <a:avLst/>
          </a:prstGeom>
          <a:solidFill>
            <a:srgbClr val="F2F2F2"/>
          </a:solidFill>
          <a:ln>
            <a:noFill/>
          </a:ln>
        </p:spPr>
      </p:pic>
      <p:pic>
        <p:nvPicPr>
          <p:cNvPr id="352" name="Google Shape;352;p36"/>
          <p:cNvPicPr preferRelativeResize="0">
            <a:picLocks noGrp="1"/>
          </p:cNvPicPr>
          <p:nvPr>
            <p:ph type="pic" idx="3"/>
          </p:nvPr>
        </p:nvPicPr>
        <p:blipFill rotWithShape="1">
          <a:blip r:embed="rId5">
            <a:extLst>
              <a:ext uri="{28A0092B-C50C-407E-A947-70E740481C1C}">
                <a14:useLocalDpi xmlns:a14="http://schemas.microsoft.com/office/drawing/2010/main" val="0"/>
              </a:ext>
            </a:extLst>
          </a:blip>
          <a:srcRect b="22524"/>
          <a:stretch/>
        </p:blipFill>
        <p:spPr>
          <a:xfrm>
            <a:off x="3777889" y="3353182"/>
            <a:ext cx="1849018" cy="1133757"/>
          </a:xfrm>
          <a:prstGeom prst="rect">
            <a:avLst/>
          </a:prstGeom>
          <a:solidFill>
            <a:srgbClr val="F2F2F2"/>
          </a:solidFill>
          <a:ln>
            <a:noFill/>
          </a:ln>
        </p:spPr>
      </p:pic>
      <p:pic>
        <p:nvPicPr>
          <p:cNvPr id="353" name="Google Shape;353;p36"/>
          <p:cNvPicPr preferRelativeResize="0">
            <a:picLocks noGrp="1"/>
          </p:cNvPicPr>
          <p:nvPr>
            <p:ph type="pic" idx="4"/>
          </p:nvPr>
        </p:nvPicPr>
        <p:blipFill>
          <a:blip r:embed="rId6">
            <a:extLst>
              <a:ext uri="{28A0092B-C50C-407E-A947-70E740481C1C}">
                <a14:useLocalDpi xmlns:a14="http://schemas.microsoft.com/office/drawing/2010/main" val="0"/>
              </a:ext>
            </a:extLst>
          </a:blip>
          <a:stretch>
            <a:fillRect/>
          </a:stretch>
        </p:blipFill>
        <p:spPr>
          <a:xfrm>
            <a:off x="5637540" y="1414069"/>
            <a:ext cx="1880762" cy="1272176"/>
          </a:xfrm>
          <a:prstGeom prst="rect">
            <a:avLst/>
          </a:prstGeom>
          <a:solidFill>
            <a:srgbClr val="F2F2F2"/>
          </a:solidFill>
          <a:ln>
            <a:noFill/>
          </a:ln>
        </p:spPr>
      </p:pic>
      <p:grpSp>
        <p:nvGrpSpPr>
          <p:cNvPr id="354" name="Google Shape;354;p36"/>
          <p:cNvGrpSpPr/>
          <p:nvPr/>
        </p:nvGrpSpPr>
        <p:grpSpPr>
          <a:xfrm>
            <a:off x="7582761" y="1629111"/>
            <a:ext cx="1508077" cy="863358"/>
            <a:chOff x="803640" y="3362835"/>
            <a:chExt cx="2059657" cy="863358"/>
          </a:xfrm>
        </p:grpSpPr>
        <p:sp>
          <p:nvSpPr>
            <p:cNvPr id="355" name="Google Shape;355;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797B4F"/>
                  </a:solidFill>
                  <a:latin typeface="Arial"/>
                  <a:ea typeface="Arial"/>
                  <a:cs typeface="Arial"/>
                  <a:sym typeface="Arial"/>
                </a:rPr>
                <a:t>Easy to change colors, photos and Text.  </a:t>
              </a:r>
              <a:endParaRPr sz="1200" dirty="0">
                <a:solidFill>
                  <a:srgbClr val="797B4F"/>
                </a:solidFill>
                <a:latin typeface="Arial"/>
                <a:ea typeface="Arial"/>
                <a:cs typeface="Arial"/>
                <a:sym typeface="Arial"/>
              </a:endParaRPr>
            </a:p>
          </p:txBody>
        </p:sp>
        <p:sp>
          <p:nvSpPr>
            <p:cNvPr id="356" name="Google Shape;356;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Request pickup</a:t>
              </a:r>
              <a:endParaRPr sz="1400" b="1" dirty="0">
                <a:solidFill>
                  <a:srgbClr val="797B4F"/>
                </a:solidFill>
                <a:latin typeface="Arial"/>
                <a:ea typeface="Arial"/>
                <a:cs typeface="Arial"/>
                <a:sym typeface="Arial"/>
              </a:endParaRPr>
            </a:p>
          </p:txBody>
        </p:sp>
      </p:grpSp>
      <p:grpSp>
        <p:nvGrpSpPr>
          <p:cNvPr id="357" name="Google Shape;357;p36"/>
          <p:cNvGrpSpPr/>
          <p:nvPr/>
        </p:nvGrpSpPr>
        <p:grpSpPr>
          <a:xfrm>
            <a:off x="5702201" y="3507756"/>
            <a:ext cx="1280242" cy="863358"/>
            <a:chOff x="803640" y="3362835"/>
            <a:chExt cx="2059657" cy="863358"/>
          </a:xfrm>
        </p:grpSpPr>
        <p:sp>
          <p:nvSpPr>
            <p:cNvPr id="358"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797B4F"/>
                  </a:solidFill>
                  <a:latin typeface="Arial"/>
                  <a:ea typeface="Arial"/>
                  <a:cs typeface="Arial"/>
                  <a:sym typeface="Arial"/>
                </a:rPr>
                <a:t>Easy to change colors, photos and Text.  </a:t>
              </a:r>
              <a:endParaRPr sz="1200">
                <a:solidFill>
                  <a:srgbClr val="797B4F"/>
                </a:solidFill>
                <a:latin typeface="Arial"/>
                <a:ea typeface="Arial"/>
                <a:cs typeface="Arial"/>
                <a:sym typeface="Arial"/>
              </a:endParaRPr>
            </a:p>
          </p:txBody>
        </p:sp>
        <p:sp>
          <p:nvSpPr>
            <p:cNvPr id="359"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Contact Us</a:t>
              </a:r>
              <a:endParaRPr sz="1400" b="1" dirty="0">
                <a:solidFill>
                  <a:srgbClr val="797B4F"/>
                </a:solidFill>
                <a:latin typeface="Arial"/>
                <a:ea typeface="Arial"/>
                <a:cs typeface="Arial"/>
                <a:sym typeface="Arial"/>
              </a:endParaRPr>
            </a:p>
          </p:txBody>
        </p:sp>
      </p:grpSp>
      <p:grpSp>
        <p:nvGrpSpPr>
          <p:cNvPr id="360" name="Google Shape;360;p36"/>
          <p:cNvGrpSpPr/>
          <p:nvPr/>
        </p:nvGrpSpPr>
        <p:grpSpPr>
          <a:xfrm>
            <a:off x="5626907" y="569982"/>
            <a:ext cx="1800200" cy="678692"/>
            <a:chOff x="803640" y="3362835"/>
            <a:chExt cx="2059657" cy="678692"/>
          </a:xfrm>
        </p:grpSpPr>
        <p:sp>
          <p:nvSpPr>
            <p:cNvPr id="361" name="Google Shape;361;p36"/>
            <p:cNvSpPr txBox="1"/>
            <p:nvPr/>
          </p:nvSpPr>
          <p:spPr>
            <a:xfrm>
              <a:off x="803640" y="3579862"/>
              <a:ext cx="2059657"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797B4F"/>
                  </a:solidFill>
                  <a:latin typeface="Arial"/>
                  <a:ea typeface="Arial"/>
                  <a:cs typeface="Arial"/>
                  <a:sym typeface="Arial"/>
                </a:rPr>
                <a:t>Easy to change colors, photos and Text.   </a:t>
              </a:r>
              <a:endParaRPr sz="1200" dirty="0">
                <a:solidFill>
                  <a:srgbClr val="797B4F"/>
                </a:solidFill>
                <a:latin typeface="Arial"/>
                <a:ea typeface="Arial"/>
                <a:cs typeface="Arial"/>
                <a:sym typeface="Arial"/>
              </a:endParaRPr>
            </a:p>
          </p:txBody>
        </p:sp>
        <p:sp>
          <p:nvSpPr>
            <p:cNvPr id="362" name="Google Shape;362;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User Profile</a:t>
              </a:r>
              <a:endParaRPr sz="1400" b="1" dirty="0">
                <a:solidFill>
                  <a:srgbClr val="797B4F"/>
                </a:solidFill>
                <a:latin typeface="Arial"/>
                <a:ea typeface="Arial"/>
                <a:cs typeface="Arial"/>
                <a:sym typeface="Arial"/>
              </a:endParaRPr>
            </a:p>
          </p:txBody>
        </p:sp>
      </p:grpSp>
      <p:sp>
        <p:nvSpPr>
          <p:cNvPr id="363" name="Google Shape;363;p36"/>
          <p:cNvSpPr txBox="1"/>
          <p:nvPr/>
        </p:nvSpPr>
        <p:spPr>
          <a:xfrm>
            <a:off x="419389" y="400877"/>
            <a:ext cx="2079262" cy="46624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797B4F"/>
              </a:buClr>
              <a:buFont typeface="Arial"/>
              <a:buNone/>
            </a:pPr>
            <a:r>
              <a:rPr lang="en-US" sz="2800" b="1" dirty="0" smtClean="0">
                <a:solidFill>
                  <a:srgbClr val="797B4F"/>
                </a:solidFill>
                <a:latin typeface="Adobe Hebrew" panose="02040503050201020203" pitchFamily="18" charset="-79"/>
                <a:ea typeface="Adobe Fangsong Std R" panose="02020400000000000000" pitchFamily="18" charset="-128"/>
                <a:cs typeface="Adobe Hebrew" panose="02040503050201020203" pitchFamily="18" charset="-79"/>
                <a:sym typeface="Arial"/>
              </a:rPr>
              <a:t>User</a:t>
            </a:r>
            <a:endParaRPr sz="2800" b="1" dirty="0">
              <a:solidFill>
                <a:srgbClr val="797B4F"/>
              </a:solidFill>
              <a:latin typeface="Adobe Hebrew" panose="02040503050201020203" pitchFamily="18" charset="-79"/>
              <a:ea typeface="Adobe Fangsong Std R" panose="02020400000000000000" pitchFamily="18" charset="-128"/>
              <a:cs typeface="Adobe Hebrew" panose="02040503050201020203" pitchFamily="18" charset="-79"/>
              <a:sym typeface="Arial"/>
            </a:endParaRPr>
          </a:p>
        </p:txBody>
      </p:sp>
      <p:sp>
        <p:nvSpPr>
          <p:cNvPr id="364" name="Google Shape;364;p36"/>
          <p:cNvSpPr txBox="1"/>
          <p:nvPr/>
        </p:nvSpPr>
        <p:spPr>
          <a:xfrm>
            <a:off x="419389" y="1083096"/>
            <a:ext cx="2256659" cy="26776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797B4F"/>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a:t>
            </a:r>
            <a:endParaRPr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16" name="Rectangle 15"/>
          <p:cNvSpPr/>
          <p:nvPr/>
        </p:nvSpPr>
        <p:spPr>
          <a:xfrm>
            <a:off x="0" y="426297"/>
            <a:ext cx="9144000" cy="466250"/>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613;p48" descr="D:\Fullppt\005-PNG이미지\모니터.png"/>
          <p:cNvPicPr preferRelativeResize="0"/>
          <p:nvPr/>
        </p:nvPicPr>
        <p:blipFill rotWithShape="1">
          <a:blip r:embed="rId3">
            <a:alphaModFix/>
          </a:blip>
          <a:srcRect/>
          <a:stretch/>
        </p:blipFill>
        <p:spPr>
          <a:xfrm>
            <a:off x="267889" y="743239"/>
            <a:ext cx="2703705" cy="2919284"/>
          </a:xfrm>
          <a:prstGeom prst="rect">
            <a:avLst/>
          </a:prstGeom>
          <a:noFill/>
          <a:ln>
            <a:noFill/>
          </a:ln>
        </p:spPr>
      </p:pic>
      <p:pic>
        <p:nvPicPr>
          <p:cNvPr id="6" name="Google Shape;613;p48" descr="D:\Fullppt\005-PNG이미지\모니터.png"/>
          <p:cNvPicPr preferRelativeResize="0"/>
          <p:nvPr/>
        </p:nvPicPr>
        <p:blipFill rotWithShape="1">
          <a:blip r:embed="rId3">
            <a:alphaModFix/>
          </a:blip>
          <a:srcRect/>
          <a:stretch/>
        </p:blipFill>
        <p:spPr>
          <a:xfrm>
            <a:off x="5219272" y="517361"/>
            <a:ext cx="3462391" cy="3201884"/>
          </a:xfrm>
          <a:prstGeom prst="rect">
            <a:avLst/>
          </a:prstGeom>
          <a:noFill/>
          <a:ln>
            <a:noFill/>
          </a:ln>
        </p:spPr>
      </p:pic>
      <p:pic>
        <p:nvPicPr>
          <p:cNvPr id="515" name="Google Shape;515;p44"/>
          <p:cNvPicPr preferRelativeResize="0">
            <a:picLocks noGrp="1"/>
          </p:cNvPicPr>
          <p:nvPr>
            <p:ph type="pic" idx="2"/>
          </p:nvPr>
        </p:nvPicPr>
        <p:blipFill rotWithShape="1">
          <a:blip r:embed="rId4">
            <a:extLst>
              <a:ext uri="{28A0092B-C50C-407E-A947-70E740481C1C}">
                <a14:useLocalDpi xmlns:a14="http://schemas.microsoft.com/office/drawing/2010/main" val="0"/>
              </a:ext>
            </a:extLst>
          </a:blip>
          <a:srcRect b="6312"/>
          <a:stretch/>
        </p:blipFill>
        <p:spPr>
          <a:xfrm>
            <a:off x="359595" y="843522"/>
            <a:ext cx="2491870" cy="1914875"/>
          </a:xfrm>
          <a:prstGeom prst="rect">
            <a:avLst/>
          </a:prstGeom>
          <a:solidFill>
            <a:srgbClr val="F2F2F2"/>
          </a:solidFill>
          <a:ln>
            <a:noFill/>
          </a:ln>
        </p:spPr>
      </p:pic>
      <p:pic>
        <p:nvPicPr>
          <p:cNvPr id="516" name="Google Shape;516;p44"/>
          <p:cNvPicPr preferRelativeResize="0">
            <a:picLocks noGrp="1"/>
          </p:cNvPicPr>
          <p:nvPr>
            <p:ph type="pic" idx="3"/>
          </p:nvPr>
        </p:nvPicPr>
        <p:blipFill rotWithShape="1">
          <a:blip r:embed="rId5">
            <a:extLst>
              <a:ext uri="{28A0092B-C50C-407E-A947-70E740481C1C}">
                <a14:useLocalDpi xmlns:a14="http://schemas.microsoft.com/office/drawing/2010/main" val="0"/>
              </a:ext>
            </a:extLst>
          </a:blip>
          <a:srcRect b="16533"/>
          <a:stretch/>
        </p:blipFill>
        <p:spPr>
          <a:xfrm>
            <a:off x="5368139" y="653664"/>
            <a:ext cx="3169685" cy="2038165"/>
          </a:xfrm>
          <a:prstGeom prst="rect">
            <a:avLst/>
          </a:prstGeom>
          <a:solidFill>
            <a:srgbClr val="F2F2F2"/>
          </a:solidFill>
          <a:ln>
            <a:noFill/>
          </a:ln>
        </p:spPr>
      </p:pic>
      <p:sp>
        <p:nvSpPr>
          <p:cNvPr id="517" name="Google Shape;517;p44"/>
          <p:cNvSpPr txBox="1"/>
          <p:nvPr/>
        </p:nvSpPr>
        <p:spPr>
          <a:xfrm>
            <a:off x="2899674" y="458302"/>
            <a:ext cx="2304256" cy="141630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lt1"/>
              </a:buClr>
              <a:buFont typeface="Arial"/>
              <a:buNone/>
            </a:pPr>
            <a:r>
              <a:rPr lang="en-US" sz="2400" b="1" dirty="0" smtClean="0">
                <a:solidFill>
                  <a:schemeClr val="tx2">
                    <a:lumMod val="25000"/>
                  </a:schemeClr>
                </a:solidFill>
                <a:latin typeface="Arial"/>
                <a:ea typeface="Arial"/>
                <a:cs typeface="Arial"/>
                <a:sym typeface="Arial"/>
              </a:rPr>
              <a:t>Admin</a:t>
            </a:r>
            <a:endParaRPr sz="2400" b="1" dirty="0">
              <a:solidFill>
                <a:schemeClr val="tx2">
                  <a:lumMod val="25000"/>
                </a:schemeClr>
              </a:solidFill>
              <a:latin typeface="Arial"/>
              <a:ea typeface="Arial"/>
              <a:cs typeface="Arial"/>
              <a:sym typeface="Arial"/>
            </a:endParaRPr>
          </a:p>
        </p:txBody>
      </p:sp>
      <p:sp>
        <p:nvSpPr>
          <p:cNvPr id="518" name="Google Shape;518;p44"/>
          <p:cNvSpPr txBox="1"/>
          <p:nvPr/>
        </p:nvSpPr>
        <p:spPr>
          <a:xfrm>
            <a:off x="2971594" y="1041589"/>
            <a:ext cx="2304256" cy="267765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200" dirty="0">
                <a:solidFill>
                  <a:schemeClr val="tx2">
                    <a:lumMod val="25000"/>
                  </a:schemeClr>
                </a:solidFill>
                <a:latin typeface="Arial"/>
                <a:ea typeface="Arial"/>
                <a:cs typeface="Arial"/>
                <a:sym typeface="Arial"/>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Get a modern PowerPoint  Presentation that is beautifully designed.    </a:t>
            </a:r>
            <a:endParaRPr sz="1200" dirty="0">
              <a:solidFill>
                <a:schemeClr val="tx2">
                  <a:lumMod val="25000"/>
                </a:schemeClr>
              </a:solidFill>
              <a:latin typeface="Arial"/>
              <a:ea typeface="Arial"/>
              <a:cs typeface="Arial"/>
              <a:sym typeface="Arial"/>
            </a:endParaRPr>
          </a:p>
        </p:txBody>
      </p:sp>
      <p:grpSp>
        <p:nvGrpSpPr>
          <p:cNvPr id="10" name="Google Shape;357;p36"/>
          <p:cNvGrpSpPr/>
          <p:nvPr/>
        </p:nvGrpSpPr>
        <p:grpSpPr>
          <a:xfrm>
            <a:off x="520428" y="3789530"/>
            <a:ext cx="2178078" cy="863358"/>
            <a:chOff x="803640" y="3362835"/>
            <a:chExt cx="2059657" cy="863358"/>
          </a:xfrm>
        </p:grpSpPr>
        <p:sp>
          <p:nvSpPr>
            <p:cNvPr id="11"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smtClean="0">
                  <a:solidFill>
                    <a:srgbClr val="797B4F"/>
                  </a:solidFill>
                </a:rPr>
                <a:t>Admin can edit item related details or can add new item.</a:t>
              </a:r>
              <a:endParaRPr sz="1200" dirty="0">
                <a:solidFill>
                  <a:srgbClr val="797B4F"/>
                </a:solidFill>
                <a:latin typeface="Arial"/>
                <a:ea typeface="Arial"/>
                <a:cs typeface="Arial"/>
                <a:sym typeface="Arial"/>
              </a:endParaRPr>
            </a:p>
          </p:txBody>
        </p:sp>
        <p:sp>
          <p:nvSpPr>
            <p:cNvPr id="12"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dirty="0" smtClean="0">
                  <a:solidFill>
                    <a:srgbClr val="797B4F"/>
                  </a:solidFill>
                  <a:latin typeface="Arial"/>
                  <a:ea typeface="Arial"/>
                  <a:cs typeface="Arial"/>
                  <a:sym typeface="Arial"/>
                </a:rPr>
                <a:t>Add/Edit Item</a:t>
              </a:r>
              <a:endParaRPr sz="1400" b="1" dirty="0">
                <a:solidFill>
                  <a:srgbClr val="797B4F"/>
                </a:solidFill>
                <a:latin typeface="Arial"/>
                <a:ea typeface="Arial"/>
                <a:cs typeface="Arial"/>
                <a:sym typeface="Arial"/>
              </a:endParaRPr>
            </a:p>
          </p:txBody>
        </p:sp>
      </p:grpSp>
      <p:grpSp>
        <p:nvGrpSpPr>
          <p:cNvPr id="13" name="Google Shape;357;p36"/>
          <p:cNvGrpSpPr/>
          <p:nvPr/>
        </p:nvGrpSpPr>
        <p:grpSpPr>
          <a:xfrm>
            <a:off x="5861428" y="3784771"/>
            <a:ext cx="2178078" cy="863358"/>
            <a:chOff x="803640" y="3362835"/>
            <a:chExt cx="2059657" cy="863358"/>
          </a:xfrm>
        </p:grpSpPr>
        <p:sp>
          <p:nvSpPr>
            <p:cNvPr id="14"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dirty="0" smtClean="0">
                  <a:solidFill>
                    <a:srgbClr val="797B4F"/>
                  </a:solidFill>
                  <a:latin typeface="Arial"/>
                  <a:ea typeface="Arial"/>
                  <a:cs typeface="Arial"/>
                  <a:sym typeface="Arial"/>
                </a:rPr>
                <a:t>It displays all the item information and pickup persons information.</a:t>
              </a:r>
              <a:endParaRPr sz="1200" dirty="0">
                <a:solidFill>
                  <a:srgbClr val="797B4F"/>
                </a:solidFill>
                <a:latin typeface="Arial"/>
                <a:ea typeface="Arial"/>
                <a:cs typeface="Arial"/>
                <a:sym typeface="Arial"/>
              </a:endParaRPr>
            </a:p>
          </p:txBody>
        </p:sp>
        <p:sp>
          <p:nvSpPr>
            <p:cNvPr id="15"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b="1" dirty="0" smtClean="0">
                  <a:solidFill>
                    <a:srgbClr val="797B4F"/>
                  </a:solidFill>
                  <a:latin typeface="Arial"/>
                  <a:ea typeface="Arial"/>
                  <a:cs typeface="Arial"/>
                  <a:sym typeface="Arial"/>
                </a:rPr>
                <a:t>Admin Dashboard</a:t>
              </a:r>
              <a:endParaRPr sz="1400" b="1" dirty="0">
                <a:solidFill>
                  <a:srgbClr val="797B4F"/>
                </a:solidFill>
                <a:latin typeface="Arial"/>
                <a:ea typeface="Arial"/>
                <a:cs typeface="Arial"/>
                <a:sym typeface="Arial"/>
              </a:endParaRPr>
            </a:p>
          </p:txBody>
        </p:sp>
      </p:grpSp>
    </p:spTree>
    <p:extLst>
      <p:ext uri="{BB962C8B-B14F-4D97-AF65-F5344CB8AC3E}">
        <p14:creationId xmlns:p14="http://schemas.microsoft.com/office/powerpoint/2010/main" val="555198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20" name="Rectangle 19"/>
          <p:cNvSpPr/>
          <p:nvPr/>
        </p:nvSpPr>
        <p:spPr>
          <a:xfrm>
            <a:off x="0" y="0"/>
            <a:ext cx="9144000" cy="466250"/>
          </a:xfrm>
          <a:prstGeom prst="rect">
            <a:avLst/>
          </a:prstGeom>
          <a:solidFill>
            <a:schemeClr val="tx2">
              <a:lumMod val="50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oogle Shape;613;p48" descr="D:\Fullppt\005-PNG이미지\모니터.png"/>
          <p:cNvPicPr preferRelativeResize="0"/>
          <p:nvPr/>
        </p:nvPicPr>
        <p:blipFill rotWithShape="1">
          <a:blip r:embed="rId3">
            <a:alphaModFix/>
          </a:blip>
          <a:srcRect/>
          <a:stretch/>
        </p:blipFill>
        <p:spPr>
          <a:xfrm>
            <a:off x="959600" y="623550"/>
            <a:ext cx="2702341" cy="2714494"/>
          </a:xfrm>
          <a:prstGeom prst="rect">
            <a:avLst/>
          </a:prstGeom>
          <a:noFill/>
          <a:ln>
            <a:noFill/>
          </a:ln>
        </p:spPr>
      </p:pic>
      <p:pic>
        <p:nvPicPr>
          <p:cNvPr id="19" name="Google Shape;613;p48" descr="D:\Fullppt\005-PNG이미지\모니터.png"/>
          <p:cNvPicPr preferRelativeResize="0"/>
          <p:nvPr/>
        </p:nvPicPr>
        <p:blipFill rotWithShape="1">
          <a:blip r:embed="rId3">
            <a:alphaModFix/>
          </a:blip>
          <a:srcRect/>
          <a:stretch/>
        </p:blipFill>
        <p:spPr>
          <a:xfrm>
            <a:off x="3097403" y="3239015"/>
            <a:ext cx="1990573" cy="1805456"/>
          </a:xfrm>
          <a:prstGeom prst="rect">
            <a:avLst/>
          </a:prstGeom>
          <a:noFill/>
          <a:ln>
            <a:noFill/>
          </a:ln>
        </p:spPr>
      </p:pic>
      <p:pic>
        <p:nvPicPr>
          <p:cNvPr id="18" name="Google Shape;613;p48" descr="D:\Fullppt\005-PNG이미지\모니터.png"/>
          <p:cNvPicPr preferRelativeResize="0"/>
          <p:nvPr/>
        </p:nvPicPr>
        <p:blipFill rotWithShape="1">
          <a:blip r:embed="rId3">
            <a:alphaModFix/>
          </a:blip>
          <a:srcRect/>
          <a:stretch/>
        </p:blipFill>
        <p:spPr>
          <a:xfrm>
            <a:off x="5214718" y="1267435"/>
            <a:ext cx="1998174" cy="1971887"/>
          </a:xfrm>
          <a:prstGeom prst="rect">
            <a:avLst/>
          </a:prstGeom>
          <a:noFill/>
          <a:ln>
            <a:noFill/>
          </a:ln>
        </p:spPr>
      </p:pic>
      <p:pic>
        <p:nvPicPr>
          <p:cNvPr id="351" name="Google Shape;351;p36"/>
          <p:cNvPicPr preferRelativeResize="0">
            <a:picLocks noGrp="1"/>
          </p:cNvPicPr>
          <p:nvPr>
            <p:ph type="pic" idx="2"/>
          </p:nvPr>
        </p:nvPicPr>
        <p:blipFill rotWithShape="1">
          <a:blip r:embed="rId4">
            <a:extLst>
              <a:ext uri="{28A0092B-C50C-407E-A947-70E740481C1C}">
                <a14:useLocalDpi xmlns:a14="http://schemas.microsoft.com/office/drawing/2010/main" val="0"/>
              </a:ext>
            </a:extLst>
          </a:blip>
          <a:srcRect b="16099"/>
          <a:stretch/>
        </p:blipFill>
        <p:spPr>
          <a:xfrm>
            <a:off x="1056000" y="718217"/>
            <a:ext cx="2468036" cy="1749778"/>
          </a:xfrm>
          <a:prstGeom prst="rect">
            <a:avLst/>
          </a:prstGeom>
          <a:solidFill>
            <a:srgbClr val="F2F2F2"/>
          </a:solidFill>
          <a:ln>
            <a:noFill/>
          </a:ln>
        </p:spPr>
      </p:pic>
      <p:pic>
        <p:nvPicPr>
          <p:cNvPr id="352" name="Google Shape;352;p36"/>
          <p:cNvPicPr preferRelativeResize="0">
            <a:picLocks noGrp="1"/>
          </p:cNvPicPr>
          <p:nvPr>
            <p:ph type="pic" idx="3"/>
          </p:nvPr>
        </p:nvPicPr>
        <p:blipFill rotWithShape="1">
          <a:blip r:embed="rId5">
            <a:extLst>
              <a:ext uri="{28A0092B-C50C-407E-A947-70E740481C1C}">
                <a14:useLocalDpi xmlns:a14="http://schemas.microsoft.com/office/drawing/2010/main" val="0"/>
              </a:ext>
            </a:extLst>
          </a:blip>
          <a:srcRect b="23031"/>
          <a:stretch/>
        </p:blipFill>
        <p:spPr>
          <a:xfrm>
            <a:off x="3166665" y="3307721"/>
            <a:ext cx="1835743" cy="1167447"/>
          </a:xfrm>
          <a:prstGeom prst="rect">
            <a:avLst/>
          </a:prstGeom>
          <a:solidFill>
            <a:srgbClr val="F2F2F2"/>
          </a:solidFill>
          <a:ln>
            <a:noFill/>
          </a:ln>
        </p:spPr>
      </p:pic>
      <p:pic>
        <p:nvPicPr>
          <p:cNvPr id="353" name="Google Shape;353;p36"/>
          <p:cNvPicPr preferRelativeResize="0">
            <a:picLocks noGrp="1"/>
          </p:cNvPicPr>
          <p:nvPr>
            <p:ph type="pic" idx="4"/>
          </p:nvPr>
        </p:nvPicPr>
        <p:blipFill rotWithShape="1">
          <a:blip r:embed="rId6">
            <a:extLst>
              <a:ext uri="{28A0092B-C50C-407E-A947-70E740481C1C}">
                <a14:useLocalDpi xmlns:a14="http://schemas.microsoft.com/office/drawing/2010/main" val="0"/>
              </a:ext>
            </a:extLst>
          </a:blip>
          <a:srcRect b="8654"/>
          <a:stretch/>
        </p:blipFill>
        <p:spPr>
          <a:xfrm>
            <a:off x="5289191" y="1343400"/>
            <a:ext cx="1829855" cy="1288035"/>
          </a:xfrm>
          <a:prstGeom prst="rect">
            <a:avLst/>
          </a:prstGeom>
          <a:solidFill>
            <a:srgbClr val="F2F2F2"/>
          </a:solidFill>
          <a:ln>
            <a:noFill/>
          </a:ln>
        </p:spPr>
      </p:pic>
      <p:grpSp>
        <p:nvGrpSpPr>
          <p:cNvPr id="354" name="Google Shape;354;p36"/>
          <p:cNvGrpSpPr/>
          <p:nvPr/>
        </p:nvGrpSpPr>
        <p:grpSpPr>
          <a:xfrm>
            <a:off x="7266054" y="1358452"/>
            <a:ext cx="1662189" cy="1257930"/>
            <a:chOff x="803640" y="3362835"/>
            <a:chExt cx="2270136" cy="538121"/>
          </a:xfrm>
        </p:grpSpPr>
        <p:sp>
          <p:nvSpPr>
            <p:cNvPr id="355" name="Google Shape;355;p36"/>
            <p:cNvSpPr txBox="1"/>
            <p:nvPr/>
          </p:nvSpPr>
          <p:spPr>
            <a:xfrm>
              <a:off x="803640" y="3579863"/>
              <a:ext cx="2270136" cy="32109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rgbClr val="797B4F"/>
                  </a:solidFill>
                </a:rPr>
                <a:t>Gives complete description of sales with other company.</a:t>
              </a:r>
              <a:endParaRPr sz="1200" dirty="0">
                <a:solidFill>
                  <a:srgbClr val="797B4F"/>
                </a:solidFill>
                <a:latin typeface="Arial"/>
                <a:ea typeface="Arial"/>
                <a:cs typeface="Arial"/>
                <a:sym typeface="Arial"/>
              </a:endParaRPr>
            </a:p>
          </p:txBody>
        </p:sp>
        <p:sp>
          <p:nvSpPr>
            <p:cNvPr id="356" name="Google Shape;356;p36"/>
            <p:cNvSpPr txBox="1"/>
            <p:nvPr/>
          </p:nvSpPr>
          <p:spPr>
            <a:xfrm>
              <a:off x="803640" y="3362835"/>
              <a:ext cx="2059657" cy="217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Company Sales Info</a:t>
              </a:r>
              <a:endParaRPr sz="1400" b="1" dirty="0">
                <a:solidFill>
                  <a:srgbClr val="797B4F"/>
                </a:solidFill>
                <a:latin typeface="Arial"/>
                <a:ea typeface="Arial"/>
                <a:cs typeface="Arial"/>
                <a:sym typeface="Arial"/>
              </a:endParaRPr>
            </a:p>
          </p:txBody>
        </p:sp>
      </p:grpSp>
      <p:grpSp>
        <p:nvGrpSpPr>
          <p:cNvPr id="357" name="Google Shape;357;p36"/>
          <p:cNvGrpSpPr/>
          <p:nvPr/>
        </p:nvGrpSpPr>
        <p:grpSpPr>
          <a:xfrm>
            <a:off x="5087976" y="3462295"/>
            <a:ext cx="2178078" cy="863358"/>
            <a:chOff x="803640" y="3362835"/>
            <a:chExt cx="2059657" cy="863358"/>
          </a:xfrm>
        </p:grpSpPr>
        <p:sp>
          <p:nvSpPr>
            <p:cNvPr id="358" name="Google Shape;358;p36"/>
            <p:cNvSpPr txBox="1"/>
            <p:nvPr/>
          </p:nvSpPr>
          <p:spPr>
            <a:xfrm>
              <a:off x="803640" y="3579862"/>
              <a:ext cx="205965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rgbClr val="797B4F"/>
                  </a:solidFill>
                  <a:latin typeface="Arial"/>
                  <a:ea typeface="Arial"/>
                  <a:cs typeface="Arial"/>
                  <a:sym typeface="Arial"/>
                </a:rPr>
                <a:t>Admin can view all the contact requests.</a:t>
              </a:r>
              <a:endParaRPr sz="1200" dirty="0">
                <a:solidFill>
                  <a:srgbClr val="797B4F"/>
                </a:solidFill>
                <a:latin typeface="Arial"/>
                <a:ea typeface="Arial"/>
                <a:cs typeface="Arial"/>
                <a:sym typeface="Arial"/>
              </a:endParaRPr>
            </a:p>
          </p:txBody>
        </p:sp>
        <p:sp>
          <p:nvSpPr>
            <p:cNvPr id="359" name="Google Shape;359;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Contact </a:t>
              </a:r>
              <a:r>
                <a:rPr lang="en-US" sz="1400" b="1" dirty="0" smtClean="0">
                  <a:solidFill>
                    <a:srgbClr val="797B4F"/>
                  </a:solidFill>
                  <a:latin typeface="Arial"/>
                  <a:ea typeface="Arial"/>
                  <a:cs typeface="Arial"/>
                  <a:sym typeface="Arial"/>
                </a:rPr>
                <a:t>Requests</a:t>
              </a:r>
              <a:endParaRPr sz="1400" b="1" dirty="0">
                <a:solidFill>
                  <a:srgbClr val="797B4F"/>
                </a:solidFill>
                <a:latin typeface="Arial"/>
                <a:ea typeface="Arial"/>
                <a:cs typeface="Arial"/>
                <a:sym typeface="Arial"/>
              </a:endParaRPr>
            </a:p>
          </p:txBody>
        </p:sp>
      </p:grpSp>
      <p:grpSp>
        <p:nvGrpSpPr>
          <p:cNvPr id="360" name="Google Shape;360;p36"/>
          <p:cNvGrpSpPr/>
          <p:nvPr/>
        </p:nvGrpSpPr>
        <p:grpSpPr>
          <a:xfrm>
            <a:off x="3726188" y="623550"/>
            <a:ext cx="1800200" cy="855929"/>
            <a:chOff x="803640" y="3362835"/>
            <a:chExt cx="2059657" cy="855929"/>
          </a:xfrm>
        </p:grpSpPr>
        <p:sp>
          <p:nvSpPr>
            <p:cNvPr id="361" name="Google Shape;361;p36"/>
            <p:cNvSpPr txBox="1"/>
            <p:nvPr/>
          </p:nvSpPr>
          <p:spPr>
            <a:xfrm>
              <a:off x="803640" y="3579862"/>
              <a:ext cx="2059657" cy="6389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smtClean="0">
                  <a:solidFill>
                    <a:srgbClr val="797B4F"/>
                  </a:solidFill>
                  <a:latin typeface="Arial"/>
                  <a:ea typeface="Arial"/>
                  <a:cs typeface="Arial"/>
                  <a:sym typeface="Arial"/>
                </a:rPr>
                <a:t>This is the compete information of all the pickup persons.</a:t>
              </a:r>
              <a:endParaRPr sz="1200" dirty="0">
                <a:solidFill>
                  <a:srgbClr val="797B4F"/>
                </a:solidFill>
                <a:latin typeface="Arial"/>
                <a:ea typeface="Arial"/>
                <a:cs typeface="Arial"/>
                <a:sym typeface="Arial"/>
              </a:endParaRPr>
            </a:p>
          </p:txBody>
        </p:sp>
        <p:sp>
          <p:nvSpPr>
            <p:cNvPr id="362" name="Google Shape;362;p36"/>
            <p:cNvSpPr txBox="1"/>
            <p:nvPr/>
          </p:nvSpPr>
          <p:spPr>
            <a:xfrm>
              <a:off x="803640" y="3362835"/>
              <a:ext cx="205965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smtClean="0">
                  <a:solidFill>
                    <a:srgbClr val="797B4F"/>
                  </a:solidFill>
                  <a:latin typeface="Arial"/>
                  <a:ea typeface="Arial"/>
                  <a:cs typeface="Arial"/>
                  <a:sym typeface="Arial"/>
                </a:rPr>
                <a:t>Pickup Person Info</a:t>
              </a:r>
              <a:endParaRPr sz="1400" b="1" dirty="0">
                <a:solidFill>
                  <a:srgbClr val="797B4F"/>
                </a:solidFill>
                <a:latin typeface="Arial"/>
                <a:ea typeface="Arial"/>
                <a:cs typeface="Arial"/>
                <a:sym typeface="Arial"/>
              </a:endParaRPr>
            </a:p>
          </p:txBody>
        </p:sp>
      </p:grpSp>
      <p:sp>
        <p:nvSpPr>
          <p:cNvPr id="363" name="Google Shape;363;p36"/>
          <p:cNvSpPr txBox="1"/>
          <p:nvPr/>
        </p:nvSpPr>
        <p:spPr>
          <a:xfrm>
            <a:off x="0" y="43237"/>
            <a:ext cx="9144000" cy="46624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797B4F"/>
              </a:buClr>
              <a:buFont typeface="Arial"/>
              <a:buNone/>
            </a:pPr>
            <a:r>
              <a:rPr lang="en-US" sz="2800" b="1" dirty="0" smtClean="0">
                <a:solidFill>
                  <a:srgbClr val="797B4F"/>
                </a:solidFill>
                <a:latin typeface="Adobe Hebrew" panose="02040503050201020203" pitchFamily="18" charset="-79"/>
                <a:ea typeface="Adobe Fangsong Std R" panose="02020400000000000000" pitchFamily="18" charset="-128"/>
                <a:cs typeface="Adobe Hebrew" panose="02040503050201020203" pitchFamily="18" charset="-79"/>
                <a:sym typeface="Arial"/>
              </a:rPr>
              <a:t>Admin</a:t>
            </a:r>
            <a:endParaRPr sz="2800" b="1" dirty="0">
              <a:solidFill>
                <a:srgbClr val="797B4F"/>
              </a:solidFill>
              <a:latin typeface="Adobe Hebrew" panose="02040503050201020203" pitchFamily="18" charset="-79"/>
              <a:ea typeface="Adobe Fangsong Std R" panose="02020400000000000000" pitchFamily="18" charset="-128"/>
              <a:cs typeface="Adobe Hebrew" panose="02040503050201020203" pitchFamily="18" charset="-79"/>
              <a:sym typeface="Arial"/>
            </a:endParaRPr>
          </a:p>
        </p:txBody>
      </p:sp>
    </p:spTree>
    <p:extLst>
      <p:ext uri="{BB962C8B-B14F-4D97-AF65-F5344CB8AC3E}">
        <p14:creationId xmlns:p14="http://schemas.microsoft.com/office/powerpoint/2010/main" val="1340102293"/>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Custom 2">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4141</TotalTime>
  <Words>719</Words>
  <Application>Microsoft Office PowerPoint</Application>
  <PresentationFormat>On-screen Show (16:9)</PresentationFormat>
  <Paragraphs>100</Paragraphs>
  <Slides>14</Slides>
  <Notes>12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14</vt:i4>
      </vt:variant>
    </vt:vector>
  </HeadingPairs>
  <TitlesOfParts>
    <vt:vector size="22" baseType="lpstr">
      <vt:lpstr>Adobe Devanagari</vt:lpstr>
      <vt:lpstr>Adobe Hebrew</vt:lpstr>
      <vt:lpstr>Adobe Fangsong Std R</vt:lpstr>
      <vt:lpstr>Arial</vt:lpstr>
      <vt:lpstr>Adobe Garamond Pro Bold</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Noman</dc:creator>
  <cp:lastModifiedBy>Mohammad Noman</cp:lastModifiedBy>
  <cp:revision>38</cp:revision>
  <dcterms:modified xsi:type="dcterms:W3CDTF">2019-08-20T19:13:08Z</dcterms:modified>
</cp:coreProperties>
</file>